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32918400" cy="21945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2F40"/>
    <a:srgbClr val="FFFFFF"/>
    <a:srgbClr val="CEB888"/>
    <a:srgbClr val="F3EDE1"/>
    <a:srgbClr val="E7DC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0822B3-8EAD-4CE0-8C17-DFBF917D32E8}" v="15" dt="2023-02-23T04:30:16.9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29" autoAdjust="0"/>
    <p:restoredTop sz="96327"/>
  </p:normalViewPr>
  <p:slideViewPr>
    <p:cSldViewPr snapToObjects="1">
      <p:cViewPr>
        <p:scale>
          <a:sx n="33" d="100"/>
          <a:sy n="33" d="100"/>
        </p:scale>
        <p:origin x="384" y="-834"/>
      </p:cViewPr>
      <p:guideLst>
        <p:guide orient="horz" pos="6912"/>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n Schell" userId="cb0f8e20e53ba585" providerId="LiveId" clId="{9F0822B3-8EAD-4CE0-8C17-DFBF917D32E8}"/>
    <pc:docChg chg="undo custSel modSld">
      <pc:chgData name="Lon Schell" userId="cb0f8e20e53ba585" providerId="LiveId" clId="{9F0822B3-8EAD-4CE0-8C17-DFBF917D32E8}" dt="2023-03-05T18:47:35.244" v="2516" actId="1076"/>
      <pc:docMkLst>
        <pc:docMk/>
      </pc:docMkLst>
      <pc:sldChg chg="addSp modSp mod">
        <pc:chgData name="Lon Schell" userId="cb0f8e20e53ba585" providerId="LiveId" clId="{9F0822B3-8EAD-4CE0-8C17-DFBF917D32E8}" dt="2023-03-05T18:47:35.244" v="2516" actId="1076"/>
        <pc:sldMkLst>
          <pc:docMk/>
          <pc:sldMk cId="413147931" sldId="256"/>
        </pc:sldMkLst>
        <pc:spChg chg="add mod">
          <ac:chgData name="Lon Schell" userId="cb0f8e20e53ba585" providerId="LiveId" clId="{9F0822B3-8EAD-4CE0-8C17-DFBF917D32E8}" dt="2023-02-23T04:30:10.463" v="602" actId="1076"/>
          <ac:spMkLst>
            <pc:docMk/>
            <pc:sldMk cId="413147931" sldId="256"/>
            <ac:spMk id="2" creationId="{5BA928B0-D15A-A57B-3822-BF0A8E8556B2}"/>
          </ac:spMkLst>
        </pc:spChg>
        <pc:spChg chg="mod">
          <ac:chgData name="Lon Schell" userId="cb0f8e20e53ba585" providerId="LiveId" clId="{9F0822B3-8EAD-4CE0-8C17-DFBF917D32E8}" dt="2023-02-23T04:33:37.938" v="607" actId="20577"/>
          <ac:spMkLst>
            <pc:docMk/>
            <pc:sldMk cId="413147931" sldId="256"/>
            <ac:spMk id="6" creationId="{87B5B2F4-AC80-4B4A-83D0-F69ECAF1CBF9}"/>
          </ac:spMkLst>
        </pc:spChg>
        <pc:spChg chg="add mod">
          <ac:chgData name="Lon Schell" userId="cb0f8e20e53ba585" providerId="LiveId" clId="{9F0822B3-8EAD-4CE0-8C17-DFBF917D32E8}" dt="2023-03-05T18:47:35.244" v="2516" actId="1076"/>
          <ac:spMkLst>
            <pc:docMk/>
            <pc:sldMk cId="413147931" sldId="256"/>
            <ac:spMk id="7" creationId="{EE7B701B-6260-8FB5-2D58-6DABA3952036}"/>
          </ac:spMkLst>
        </pc:spChg>
        <pc:spChg chg="mod">
          <ac:chgData name="Lon Schell" userId="cb0f8e20e53ba585" providerId="LiveId" clId="{9F0822B3-8EAD-4CE0-8C17-DFBF917D32E8}" dt="2023-02-23T04:29:52.134" v="599" actId="1076"/>
          <ac:spMkLst>
            <pc:docMk/>
            <pc:sldMk cId="413147931" sldId="256"/>
            <ac:spMk id="14" creationId="{954CBF7B-CF5C-9CE1-3BDC-92496398CB77}"/>
          </ac:spMkLst>
        </pc:spChg>
        <pc:spChg chg="mod">
          <ac:chgData name="Lon Schell" userId="cb0f8e20e53ba585" providerId="LiveId" clId="{9F0822B3-8EAD-4CE0-8C17-DFBF917D32E8}" dt="2023-02-23T04:30:04.632" v="601" actId="1076"/>
          <ac:spMkLst>
            <pc:docMk/>
            <pc:sldMk cId="413147931" sldId="256"/>
            <ac:spMk id="15" creationId="{B0B5AC4A-8E3B-C1D9-5E5D-77EE7CA4D7E6}"/>
          </ac:spMkLst>
        </pc:spChg>
        <pc:spChg chg="mod">
          <ac:chgData name="Lon Schell" userId="cb0f8e20e53ba585" providerId="LiveId" clId="{9F0822B3-8EAD-4CE0-8C17-DFBF917D32E8}" dt="2023-02-23T04:30:23.830" v="604" actId="14100"/>
          <ac:spMkLst>
            <pc:docMk/>
            <pc:sldMk cId="413147931" sldId="256"/>
            <ac:spMk id="16" creationId="{C9A0C767-2B94-E351-A62B-F76964810762}"/>
          </ac:spMkLst>
        </pc:spChg>
        <pc:spChg chg="mod">
          <ac:chgData name="Lon Schell" userId="cb0f8e20e53ba585" providerId="LiveId" clId="{9F0822B3-8EAD-4CE0-8C17-DFBF917D32E8}" dt="2023-02-23T04:30:16.950" v="603" actId="1076"/>
          <ac:spMkLst>
            <pc:docMk/>
            <pc:sldMk cId="413147931" sldId="256"/>
            <ac:spMk id="17" creationId="{61C85CF6-1B0E-A5D8-6F92-8B966E8ED4BF}"/>
          </ac:spMkLst>
        </pc:spChg>
        <pc:spChg chg="mod">
          <ac:chgData name="Lon Schell" userId="cb0f8e20e53ba585" providerId="LiveId" clId="{9F0822B3-8EAD-4CE0-8C17-DFBF917D32E8}" dt="2023-03-05T18:47:31.710" v="2515" actId="255"/>
          <ac:spMkLst>
            <pc:docMk/>
            <pc:sldMk cId="413147931" sldId="256"/>
            <ac:spMk id="18" creationId="{68ACCF93-840C-E048-BB07-3B7B83391E97}"/>
          </ac:spMkLst>
        </pc:spChg>
        <pc:spChg chg="mod">
          <ac:chgData name="Lon Schell" userId="cb0f8e20e53ba585" providerId="LiveId" clId="{9F0822B3-8EAD-4CE0-8C17-DFBF917D32E8}" dt="2023-03-02T04:22:26.344" v="2470" actId="20577"/>
          <ac:spMkLst>
            <pc:docMk/>
            <pc:sldMk cId="413147931" sldId="256"/>
            <ac:spMk id="19" creationId="{105F2585-F4D4-144D-AB0C-715D32F02E70}"/>
          </ac:spMkLst>
        </pc:spChg>
        <pc:spChg chg="mod">
          <ac:chgData name="Lon Schell" userId="cb0f8e20e53ba585" providerId="LiveId" clId="{9F0822B3-8EAD-4CE0-8C17-DFBF917D32E8}" dt="2023-02-23T04:29:59.630" v="600" actId="14100"/>
          <ac:spMkLst>
            <pc:docMk/>
            <pc:sldMk cId="413147931" sldId="256"/>
            <ac:spMk id="20" creationId="{AE2DF76D-9E58-F94B-9338-69907C0601EE}"/>
          </ac:spMkLst>
        </pc:spChg>
        <pc:spChg chg="mod">
          <ac:chgData name="Lon Schell" userId="cb0f8e20e53ba585" providerId="LiveId" clId="{9F0822B3-8EAD-4CE0-8C17-DFBF917D32E8}" dt="2023-03-03T02:48:39.792" v="2483" actId="1076"/>
          <ac:spMkLst>
            <pc:docMk/>
            <pc:sldMk cId="413147931" sldId="256"/>
            <ac:spMk id="25" creationId="{51379547-A170-7740-89D0-76C2146A7F28}"/>
          </ac:spMkLst>
        </pc:spChg>
        <pc:spChg chg="mod">
          <ac:chgData name="Lon Schell" userId="cb0f8e20e53ba585" providerId="LiveId" clId="{9F0822B3-8EAD-4CE0-8C17-DFBF917D32E8}" dt="2023-02-27T02:32:40.199" v="2249" actId="1076"/>
          <ac:spMkLst>
            <pc:docMk/>
            <pc:sldMk cId="413147931" sldId="256"/>
            <ac:spMk id="27" creationId="{46DD85E0-B9A7-594E-B581-0EAC11DD9AAE}"/>
          </ac:spMkLst>
        </pc:spChg>
        <pc:spChg chg="mod">
          <ac:chgData name="Lon Schell" userId="cb0f8e20e53ba585" providerId="LiveId" clId="{9F0822B3-8EAD-4CE0-8C17-DFBF917D32E8}" dt="2023-02-27T02:36:21.288" v="2425" actId="1076"/>
          <ac:spMkLst>
            <pc:docMk/>
            <pc:sldMk cId="413147931" sldId="256"/>
            <ac:spMk id="28" creationId="{4A869A2D-37A8-AB43-BB41-7A677DDBC28B}"/>
          </ac:spMkLst>
        </pc:spChg>
        <pc:spChg chg="mod">
          <ac:chgData name="Lon Schell" userId="cb0f8e20e53ba585" providerId="LiveId" clId="{9F0822B3-8EAD-4CE0-8C17-DFBF917D32E8}" dt="2023-02-27T02:36:30.113" v="2427" actId="14100"/>
          <ac:spMkLst>
            <pc:docMk/>
            <pc:sldMk cId="413147931" sldId="256"/>
            <ac:spMk id="40" creationId="{8FC5FA3B-B81A-1D4C-9E6D-07E725A1C95E}"/>
          </ac:spMkLst>
        </pc:spChg>
        <pc:spChg chg="mod">
          <ac:chgData name="Lon Schell" userId="cb0f8e20e53ba585" providerId="LiveId" clId="{9F0822B3-8EAD-4CE0-8C17-DFBF917D32E8}" dt="2023-02-27T02:34:22.009" v="2399" actId="1076"/>
          <ac:spMkLst>
            <pc:docMk/>
            <pc:sldMk cId="413147931" sldId="256"/>
            <ac:spMk id="41" creationId="{3B41CE62-FE67-4E44-B292-3916AFC24FA5}"/>
          </ac:spMkLst>
        </pc:spChg>
        <pc:spChg chg="mod">
          <ac:chgData name="Lon Schell" userId="cb0f8e20e53ba585" providerId="LiveId" clId="{9F0822B3-8EAD-4CE0-8C17-DFBF917D32E8}" dt="2023-02-27T02:34:18.919" v="2398" actId="1076"/>
          <ac:spMkLst>
            <pc:docMk/>
            <pc:sldMk cId="413147931" sldId="256"/>
            <ac:spMk id="44" creationId="{1D150018-89C1-5441-92EB-8FE42F2A3A1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3591562"/>
            <a:ext cx="27980640" cy="7640320"/>
          </a:xfrm>
        </p:spPr>
        <p:txBody>
          <a:bodyPr anchor="b"/>
          <a:lstStyle>
            <a:lvl1pPr algn="ctr">
              <a:defRPr sz="19200"/>
            </a:lvl1pPr>
          </a:lstStyle>
          <a:p>
            <a:r>
              <a:rPr lang="en-US"/>
              <a:t>Click to edit Master title style</a:t>
            </a:r>
            <a:endParaRPr lang="en-US" dirty="0"/>
          </a:p>
        </p:txBody>
      </p:sp>
      <p:sp>
        <p:nvSpPr>
          <p:cNvPr id="3" name="Subtitle 2"/>
          <p:cNvSpPr>
            <a:spLocks noGrp="1"/>
          </p:cNvSpPr>
          <p:nvPr>
            <p:ph type="subTitle" idx="1"/>
          </p:nvPr>
        </p:nvSpPr>
        <p:spPr>
          <a:xfrm>
            <a:off x="4114800" y="11526522"/>
            <a:ext cx="24688800" cy="5298438"/>
          </a:xfrm>
        </p:spPr>
        <p:txBody>
          <a:bodyPr/>
          <a:lstStyle>
            <a:lvl1pPr marL="0" indent="0" algn="ctr">
              <a:buNone/>
              <a:defRPr sz="7680"/>
            </a:lvl1pPr>
            <a:lvl2pPr marL="1463040" indent="0" algn="ctr">
              <a:buNone/>
              <a:defRPr sz="6400"/>
            </a:lvl2pPr>
            <a:lvl3pPr marL="2926080" indent="0" algn="ctr">
              <a:buNone/>
              <a:defRPr sz="5760"/>
            </a:lvl3pPr>
            <a:lvl4pPr marL="4389120" indent="0" algn="ctr">
              <a:buNone/>
              <a:defRPr sz="5120"/>
            </a:lvl4pPr>
            <a:lvl5pPr marL="5852160" indent="0" algn="ctr">
              <a:buNone/>
              <a:defRPr sz="5120"/>
            </a:lvl5pPr>
            <a:lvl6pPr marL="7315200" indent="0" algn="ctr">
              <a:buNone/>
              <a:defRPr sz="5120"/>
            </a:lvl6pPr>
            <a:lvl7pPr marL="8778240" indent="0" algn="ctr">
              <a:buNone/>
              <a:defRPr sz="5120"/>
            </a:lvl7pPr>
            <a:lvl8pPr marL="10241280" indent="0" algn="ctr">
              <a:buNone/>
              <a:defRPr sz="5120"/>
            </a:lvl8pPr>
            <a:lvl9pPr marL="11704320" indent="0" algn="ctr">
              <a:buNone/>
              <a:defRPr sz="51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073545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803581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168400"/>
            <a:ext cx="7098030" cy="1859788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1168400"/>
            <a:ext cx="20882610" cy="1859788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93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907657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5471167"/>
            <a:ext cx="28392120" cy="9128758"/>
          </a:xfrm>
        </p:spPr>
        <p:txBody>
          <a:bodyPr anchor="b"/>
          <a:lstStyle>
            <a:lvl1pPr>
              <a:defRPr sz="19200"/>
            </a:lvl1pPr>
          </a:lstStyle>
          <a:p>
            <a:r>
              <a:rPr lang="en-US"/>
              <a:t>Click to edit Master title style</a:t>
            </a:r>
            <a:endParaRPr lang="en-US" dirty="0"/>
          </a:p>
        </p:txBody>
      </p:sp>
      <p:sp>
        <p:nvSpPr>
          <p:cNvPr id="3" name="Text Placeholder 2"/>
          <p:cNvSpPr>
            <a:spLocks noGrp="1"/>
          </p:cNvSpPr>
          <p:nvPr>
            <p:ph type="body" idx="1"/>
          </p:nvPr>
        </p:nvSpPr>
        <p:spPr>
          <a:xfrm>
            <a:off x="2245997" y="14686287"/>
            <a:ext cx="28392120" cy="4800598"/>
          </a:xfrm>
        </p:spPr>
        <p:txBody>
          <a:bodyPr/>
          <a:lstStyle>
            <a:lvl1pPr marL="0" indent="0">
              <a:buNone/>
              <a:defRPr sz="7680">
                <a:solidFill>
                  <a:schemeClr val="tx1"/>
                </a:solidFill>
              </a:defRPr>
            </a:lvl1pPr>
            <a:lvl2pPr marL="1463040" indent="0">
              <a:buNone/>
              <a:defRPr sz="6400">
                <a:solidFill>
                  <a:schemeClr val="tx1">
                    <a:tint val="75000"/>
                  </a:schemeClr>
                </a:solidFill>
              </a:defRPr>
            </a:lvl2pPr>
            <a:lvl3pPr marL="2926080" indent="0">
              <a:buNone/>
              <a:defRPr sz="5760">
                <a:solidFill>
                  <a:schemeClr val="tx1">
                    <a:tint val="75000"/>
                  </a:schemeClr>
                </a:solidFill>
              </a:defRPr>
            </a:lvl3pPr>
            <a:lvl4pPr marL="4389120" indent="0">
              <a:buNone/>
              <a:defRPr sz="5120">
                <a:solidFill>
                  <a:schemeClr val="tx1">
                    <a:tint val="75000"/>
                  </a:schemeClr>
                </a:solidFill>
              </a:defRPr>
            </a:lvl4pPr>
            <a:lvl5pPr marL="5852160" indent="0">
              <a:buNone/>
              <a:defRPr sz="5120">
                <a:solidFill>
                  <a:schemeClr val="tx1">
                    <a:tint val="75000"/>
                  </a:schemeClr>
                </a:solidFill>
              </a:defRPr>
            </a:lvl5pPr>
            <a:lvl6pPr marL="7315200" indent="0">
              <a:buNone/>
              <a:defRPr sz="5120">
                <a:solidFill>
                  <a:schemeClr val="tx1">
                    <a:tint val="75000"/>
                  </a:schemeClr>
                </a:solidFill>
              </a:defRPr>
            </a:lvl6pPr>
            <a:lvl7pPr marL="8778240" indent="0">
              <a:buNone/>
              <a:defRPr sz="5120">
                <a:solidFill>
                  <a:schemeClr val="tx1">
                    <a:tint val="75000"/>
                  </a:schemeClr>
                </a:solidFill>
              </a:defRPr>
            </a:lvl7pPr>
            <a:lvl8pPr marL="10241280" indent="0">
              <a:buNone/>
              <a:defRPr sz="5120">
                <a:solidFill>
                  <a:schemeClr val="tx1">
                    <a:tint val="75000"/>
                  </a:schemeClr>
                </a:solidFill>
              </a:defRPr>
            </a:lvl8pPr>
            <a:lvl9pPr marL="11704320" indent="0">
              <a:buNone/>
              <a:defRPr sz="51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A3F32C-38B0-B548-A78F-520DC007E7DF}" type="datetimeFigureOut">
              <a:rPr lang="en-US" smtClean="0"/>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2514995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A3F32C-38B0-B548-A78F-520DC007E7DF}" type="datetimeFigureOut">
              <a:rPr lang="en-US" smtClean="0"/>
              <a:t>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2476067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168405"/>
            <a:ext cx="28392120" cy="42418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5379722"/>
            <a:ext cx="13926024"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4" name="Content Placeholder 3"/>
          <p:cNvSpPr>
            <a:spLocks noGrp="1"/>
          </p:cNvSpPr>
          <p:nvPr>
            <p:ph sz="half" idx="2"/>
          </p:nvPr>
        </p:nvSpPr>
        <p:spPr>
          <a:xfrm>
            <a:off x="2267431" y="8016240"/>
            <a:ext cx="13926024"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5379722"/>
            <a:ext cx="13994608"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6" name="Content Placeholder 5"/>
          <p:cNvSpPr>
            <a:spLocks noGrp="1"/>
          </p:cNvSpPr>
          <p:nvPr>
            <p:ph sz="quarter" idx="4"/>
          </p:nvPr>
        </p:nvSpPr>
        <p:spPr>
          <a:xfrm>
            <a:off x="16664942" y="8016240"/>
            <a:ext cx="13994608"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A3F32C-38B0-B548-A78F-520DC007E7DF}" type="datetimeFigureOut">
              <a:rPr lang="en-US" smtClean="0"/>
              <a:t>2/19/2023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4118034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A3F32C-38B0-B548-A78F-520DC007E7DF}" type="datetimeFigureOut">
              <a:rPr lang="en-US" smtClean="0"/>
              <a:t>2/19/2023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097575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A3F32C-38B0-B548-A78F-520DC007E7DF}" type="datetimeFigureOut">
              <a:rPr lang="en-US" smtClean="0"/>
              <a:t>2/19/2023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427353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Content Placeholder 2"/>
          <p:cNvSpPr>
            <a:spLocks noGrp="1"/>
          </p:cNvSpPr>
          <p:nvPr>
            <p:ph idx="1"/>
          </p:nvPr>
        </p:nvSpPr>
        <p:spPr>
          <a:xfrm>
            <a:off x="13994608" y="3159765"/>
            <a:ext cx="16664940" cy="15595600"/>
          </a:xfrm>
        </p:spPr>
        <p:txBody>
          <a:bodyPr/>
          <a:lstStyle>
            <a:lvl1pPr>
              <a:defRPr sz="10240"/>
            </a:lvl1pPr>
            <a:lvl2pPr>
              <a:defRPr sz="8960"/>
            </a:lvl2pPr>
            <a:lvl3pPr>
              <a:defRPr sz="7680"/>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27A3F32C-38B0-B548-A78F-520DC007E7DF}" type="datetimeFigureOut">
              <a:rPr lang="en-US" smtClean="0"/>
              <a:t>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152001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3159765"/>
            <a:ext cx="16664940" cy="15595600"/>
          </a:xfrm>
        </p:spPr>
        <p:txBody>
          <a:bodyPr anchor="t"/>
          <a:lstStyle>
            <a:lvl1pPr marL="0" indent="0">
              <a:buNone/>
              <a:defRPr sz="10240"/>
            </a:lvl1pPr>
            <a:lvl2pPr marL="1463040" indent="0">
              <a:buNone/>
              <a:defRPr sz="8960"/>
            </a:lvl2pPr>
            <a:lvl3pPr marL="2926080" indent="0">
              <a:buNone/>
              <a:defRPr sz="7680"/>
            </a:lvl3pPr>
            <a:lvl4pPr marL="4389120" indent="0">
              <a:buNone/>
              <a:defRPr sz="6400"/>
            </a:lvl4pPr>
            <a:lvl5pPr marL="5852160" indent="0">
              <a:buNone/>
              <a:defRPr sz="6400"/>
            </a:lvl5pPr>
            <a:lvl6pPr marL="7315200" indent="0">
              <a:buNone/>
              <a:defRPr sz="6400"/>
            </a:lvl6pPr>
            <a:lvl7pPr marL="8778240" indent="0">
              <a:buNone/>
              <a:defRPr sz="6400"/>
            </a:lvl7pPr>
            <a:lvl8pPr marL="10241280" indent="0">
              <a:buNone/>
              <a:defRPr sz="6400"/>
            </a:lvl8pPr>
            <a:lvl9pPr marL="11704320" indent="0">
              <a:buNone/>
              <a:defRPr sz="6400"/>
            </a:lvl9pPr>
          </a:lstStyle>
          <a:p>
            <a:r>
              <a:rPr lang="en-US"/>
              <a:t>Click icon to add picture</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27A3F32C-38B0-B548-A78F-520DC007E7DF}" type="datetimeFigureOut">
              <a:rPr lang="en-US" smtClean="0"/>
              <a:t>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581239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168405"/>
            <a:ext cx="28392120" cy="42418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5842000"/>
            <a:ext cx="28392120" cy="1392428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20340325"/>
            <a:ext cx="7406640" cy="1168400"/>
          </a:xfrm>
          <a:prstGeom prst="rect">
            <a:avLst/>
          </a:prstGeom>
        </p:spPr>
        <p:txBody>
          <a:bodyPr vert="horz" lIns="91440" tIns="45720" rIns="91440" bIns="45720" rtlCol="0" anchor="ctr"/>
          <a:lstStyle>
            <a:lvl1pPr algn="l">
              <a:defRPr sz="3840">
                <a:solidFill>
                  <a:schemeClr val="tx1">
                    <a:tint val="75000"/>
                  </a:schemeClr>
                </a:solidFill>
              </a:defRPr>
            </a:lvl1pPr>
          </a:lstStyle>
          <a:p>
            <a:fld id="{27A3F32C-38B0-B548-A78F-520DC007E7DF}" type="datetimeFigureOut">
              <a:rPr lang="en-US" smtClean="0"/>
              <a:t>2/19/2023</a:t>
            </a:fld>
            <a:endParaRPr lang="en-US"/>
          </a:p>
        </p:txBody>
      </p:sp>
      <p:sp>
        <p:nvSpPr>
          <p:cNvPr id="5" name="Footer Placeholder 4"/>
          <p:cNvSpPr>
            <a:spLocks noGrp="1"/>
          </p:cNvSpPr>
          <p:nvPr>
            <p:ph type="ftr" sz="quarter" idx="3"/>
          </p:nvPr>
        </p:nvSpPr>
        <p:spPr>
          <a:xfrm>
            <a:off x="10904220" y="20340325"/>
            <a:ext cx="11109960" cy="1168400"/>
          </a:xfrm>
          <a:prstGeom prst="rect">
            <a:avLst/>
          </a:prstGeom>
        </p:spPr>
        <p:txBody>
          <a:bodyPr vert="horz" lIns="91440" tIns="45720" rIns="91440" bIns="45720" rtlCol="0" anchor="ctr"/>
          <a:lstStyle>
            <a:lvl1pPr algn="ctr">
              <a:defRPr sz="38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20340325"/>
            <a:ext cx="7406640" cy="1168400"/>
          </a:xfrm>
          <a:prstGeom prst="rect">
            <a:avLst/>
          </a:prstGeom>
        </p:spPr>
        <p:txBody>
          <a:bodyPr vert="horz" lIns="91440" tIns="45720" rIns="91440" bIns="45720" rtlCol="0" anchor="ctr"/>
          <a:lstStyle>
            <a:lvl1pPr algn="r">
              <a:defRPr sz="3840">
                <a:solidFill>
                  <a:schemeClr val="tx1">
                    <a:tint val="75000"/>
                  </a:schemeClr>
                </a:solidFill>
              </a:defRPr>
            </a:lvl1pPr>
          </a:lstStyle>
          <a:p>
            <a:fld id="{42E1C02B-4381-A949-87F7-00D5CA5C0694}" type="slidenum">
              <a:rPr lang="en-US" smtClean="0"/>
              <a:t>‹#›</a:t>
            </a:fld>
            <a:endParaRPr lang="en-US"/>
          </a:p>
        </p:txBody>
      </p:sp>
    </p:spTree>
    <p:extLst>
      <p:ext uri="{BB962C8B-B14F-4D97-AF65-F5344CB8AC3E}">
        <p14:creationId xmlns:p14="http://schemas.microsoft.com/office/powerpoint/2010/main" val="1996327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Zbe-jhyQviE" TargetMode="External"/><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CEB888"/>
            </a:gs>
            <a:gs pos="33000">
              <a:srgbClr val="E7DCC4">
                <a:lumMod val="92000"/>
              </a:srgbClr>
            </a:gs>
            <a:gs pos="100000">
              <a:srgbClr val="FFFFFF"/>
            </a:gs>
          </a:gsLst>
          <a:lin ang="16200000" scaled="0"/>
          <a:tileRect/>
        </a:gra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B513375-D92E-BA49-AA5F-7C736BBDC852}"/>
              </a:ext>
            </a:extLst>
          </p:cNvPr>
          <p:cNvPicPr>
            <a:picLocks noChangeAspect="1"/>
          </p:cNvPicPr>
          <p:nvPr/>
        </p:nvPicPr>
        <p:blipFill>
          <a:blip r:embed="rId2"/>
          <a:stretch>
            <a:fillRect/>
          </a:stretch>
        </p:blipFill>
        <p:spPr>
          <a:xfrm>
            <a:off x="712832" y="800362"/>
            <a:ext cx="2853327" cy="2853327"/>
          </a:xfrm>
          <a:prstGeom prst="rect">
            <a:avLst/>
          </a:prstGeom>
        </p:spPr>
      </p:pic>
      <p:sp>
        <p:nvSpPr>
          <p:cNvPr id="6" name="TextBox 5">
            <a:extLst>
              <a:ext uri="{FF2B5EF4-FFF2-40B4-BE49-F238E27FC236}">
                <a16:creationId xmlns:a16="http://schemas.microsoft.com/office/drawing/2014/main" id="{87B5B2F4-AC80-4B4A-83D0-F69ECAF1CBF9}"/>
              </a:ext>
            </a:extLst>
          </p:cNvPr>
          <p:cNvSpPr txBox="1"/>
          <p:nvPr/>
        </p:nvSpPr>
        <p:spPr>
          <a:xfrm>
            <a:off x="4376055" y="800362"/>
            <a:ext cx="24166286" cy="3108543"/>
          </a:xfrm>
          <a:prstGeom prst="rect">
            <a:avLst/>
          </a:prstGeom>
          <a:noFill/>
        </p:spPr>
        <p:txBody>
          <a:bodyPr wrap="square" rtlCol="0">
            <a:spAutoFit/>
          </a:bodyPr>
          <a:lstStyle/>
          <a:p>
            <a:pPr algn="ctr"/>
            <a:r>
              <a:rPr kumimoji="1" lang="en-US" altLang="en-US" sz="9600" b="1" dirty="0">
                <a:solidFill>
                  <a:schemeClr val="tx2"/>
                </a:solidFill>
              </a:rPr>
              <a:t>Lead Through Crisis – Mary Barra </a:t>
            </a:r>
          </a:p>
          <a:p>
            <a:pPr algn="ctr"/>
            <a:r>
              <a:rPr lang="en-US" sz="5500" dirty="0">
                <a:latin typeface="Garamond" panose="02020404030301010803" pitchFamily="18" charset="0"/>
              </a:rPr>
              <a:t>Lon Schell </a:t>
            </a:r>
          </a:p>
          <a:p>
            <a:pPr algn="ctr"/>
            <a:r>
              <a:rPr lang="en-US" sz="4500" dirty="0">
                <a:latin typeface="Garamond" panose="02020404030301010803" pitchFamily="18" charset="0"/>
              </a:rPr>
              <a:t>Florida State University Panama City</a:t>
            </a:r>
          </a:p>
        </p:txBody>
      </p:sp>
      <p:pic>
        <p:nvPicPr>
          <p:cNvPr id="8" name="Picture 7">
            <a:extLst>
              <a:ext uri="{FF2B5EF4-FFF2-40B4-BE49-F238E27FC236}">
                <a16:creationId xmlns:a16="http://schemas.microsoft.com/office/drawing/2014/main" id="{67BC0371-2978-204C-AFD4-DBA6205E3A56}"/>
              </a:ext>
            </a:extLst>
          </p:cNvPr>
          <p:cNvPicPr>
            <a:picLocks noChangeAspect="1"/>
          </p:cNvPicPr>
          <p:nvPr/>
        </p:nvPicPr>
        <p:blipFill>
          <a:blip r:embed="rId2"/>
          <a:stretch>
            <a:fillRect/>
          </a:stretch>
        </p:blipFill>
        <p:spPr>
          <a:xfrm>
            <a:off x="29352238" y="800363"/>
            <a:ext cx="2853327" cy="2853327"/>
          </a:xfrm>
          <a:prstGeom prst="rect">
            <a:avLst/>
          </a:prstGeom>
        </p:spPr>
      </p:pic>
      <p:cxnSp>
        <p:nvCxnSpPr>
          <p:cNvPr id="3" name="Straight Connector 2">
            <a:extLst>
              <a:ext uri="{FF2B5EF4-FFF2-40B4-BE49-F238E27FC236}">
                <a16:creationId xmlns:a16="http://schemas.microsoft.com/office/drawing/2014/main" id="{D0AF5D4E-5C2E-9047-88C1-238DBEC48E8B}"/>
              </a:ext>
            </a:extLst>
          </p:cNvPr>
          <p:cNvCxnSpPr/>
          <p:nvPr/>
        </p:nvCxnSpPr>
        <p:spPr>
          <a:xfrm>
            <a:off x="712831" y="4191000"/>
            <a:ext cx="31492733" cy="0"/>
          </a:xfrm>
          <a:prstGeom prst="line">
            <a:avLst/>
          </a:prstGeom>
          <a:ln w="57150">
            <a:solidFill>
              <a:srgbClr val="782F4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A379E53-11E7-1546-91C8-110BFEAE91CD}"/>
              </a:ext>
            </a:extLst>
          </p:cNvPr>
          <p:cNvCxnSpPr/>
          <p:nvPr/>
        </p:nvCxnSpPr>
        <p:spPr>
          <a:xfrm>
            <a:off x="712832" y="384973"/>
            <a:ext cx="31492733" cy="0"/>
          </a:xfrm>
          <a:prstGeom prst="line">
            <a:avLst/>
          </a:prstGeom>
          <a:ln w="57150">
            <a:solidFill>
              <a:srgbClr val="782F40"/>
            </a:solidFill>
          </a:ln>
        </p:spPr>
        <p:style>
          <a:lnRef idx="1">
            <a:schemeClr val="accent1"/>
          </a:lnRef>
          <a:fillRef idx="0">
            <a:schemeClr val="accent1"/>
          </a:fillRef>
          <a:effectRef idx="0">
            <a:schemeClr val="accent1"/>
          </a:effectRef>
          <a:fontRef idx="minor">
            <a:schemeClr val="tx1"/>
          </a:fontRef>
        </p:style>
      </p:cxnSp>
      <p:sp>
        <p:nvSpPr>
          <p:cNvPr id="18" name="Rounded Rectangle 17">
            <a:extLst>
              <a:ext uri="{FF2B5EF4-FFF2-40B4-BE49-F238E27FC236}">
                <a16:creationId xmlns:a16="http://schemas.microsoft.com/office/drawing/2014/main" id="{68ACCF93-840C-E048-BB07-3B7B83391E97}"/>
              </a:ext>
            </a:extLst>
          </p:cNvPr>
          <p:cNvSpPr/>
          <p:nvPr/>
        </p:nvSpPr>
        <p:spPr>
          <a:xfrm>
            <a:off x="699333" y="14522366"/>
            <a:ext cx="9978026" cy="3003634"/>
          </a:xfrm>
          <a:prstGeom prst="round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57200" indent="-457200">
              <a:buFont typeface="Arial" panose="020B0604020202020204" pitchFamily="34" charset="0"/>
              <a:buChar char="•"/>
            </a:pPr>
            <a:endParaRPr lang="en-US" sz="2800" dirty="0">
              <a:solidFill>
                <a:schemeClr val="tx1"/>
              </a:solidFill>
              <a:latin typeface="Garamond" panose="02020404030301010803" pitchFamily="18" charset="0"/>
            </a:endParaRPr>
          </a:p>
          <a:p>
            <a:endParaRPr lang="en-US" sz="3200" dirty="0">
              <a:solidFill>
                <a:schemeClr val="tx1"/>
              </a:solidFill>
              <a:latin typeface="Garamond" panose="02020404030301010803" pitchFamily="18" charset="0"/>
            </a:endParaRPr>
          </a:p>
          <a:p>
            <a:endParaRPr lang="en-US" sz="1400" dirty="0">
              <a:solidFill>
                <a:schemeClr val="tx1"/>
              </a:solidFill>
              <a:latin typeface="Garamond" panose="02020404030301010803" pitchFamily="18" charset="0"/>
            </a:endParaRPr>
          </a:p>
          <a:p>
            <a:pPr marL="457200" indent="-457200">
              <a:buFont typeface="Arial" panose="020B0604020202020204" pitchFamily="34" charset="0"/>
              <a:buChar char="•"/>
            </a:pPr>
            <a:r>
              <a:rPr lang="en-US" sz="2800" i="1" dirty="0">
                <a:solidFill>
                  <a:schemeClr val="tx1"/>
                </a:solidFill>
                <a:latin typeface="Times New Roman" panose="02020603050405020304" pitchFamily="18" charset="0"/>
                <a:cs typeface="Times New Roman" panose="02020603050405020304" pitchFamily="18" charset="0"/>
              </a:rPr>
              <a:t>Make an Impact</a:t>
            </a:r>
          </a:p>
          <a:p>
            <a:pPr marL="457200" indent="-457200">
              <a:buFont typeface="Arial" panose="020B0604020202020204" pitchFamily="34" charset="0"/>
              <a:buChar char="•"/>
            </a:pPr>
            <a:r>
              <a:rPr lang="en-US" sz="2800" i="1" dirty="0">
                <a:solidFill>
                  <a:schemeClr val="tx1"/>
                </a:solidFill>
                <a:latin typeface="Times New Roman" panose="02020603050405020304" pitchFamily="18" charset="0"/>
                <a:cs typeface="Times New Roman" panose="02020603050405020304" pitchFamily="18" charset="0"/>
              </a:rPr>
              <a:t>Make it Work</a:t>
            </a:r>
          </a:p>
          <a:p>
            <a:pPr marL="457200" indent="-457200">
              <a:buFont typeface="Arial" panose="020B0604020202020204" pitchFamily="34" charset="0"/>
              <a:buChar char="•"/>
            </a:pPr>
            <a:r>
              <a:rPr lang="en-US" sz="2800" i="1" dirty="0">
                <a:solidFill>
                  <a:schemeClr val="tx1"/>
                </a:solidFill>
                <a:latin typeface="Times New Roman" panose="02020603050405020304" pitchFamily="18" charset="0"/>
                <a:cs typeface="Times New Roman" panose="02020603050405020304" pitchFamily="18" charset="0"/>
              </a:rPr>
              <a:t>Overcome</a:t>
            </a:r>
          </a:p>
          <a:p>
            <a:pPr marL="457200" indent="-457200">
              <a:buFont typeface="Arial" panose="020B0604020202020204" pitchFamily="34" charset="0"/>
              <a:buChar char="•"/>
            </a:pPr>
            <a:endParaRPr lang="en-US" sz="2800" dirty="0">
              <a:latin typeface="Garamond" panose="02020404030301010803" pitchFamily="18" charset="0"/>
            </a:endParaRPr>
          </a:p>
          <a:p>
            <a:r>
              <a:rPr lang="en-US" sz="2800" dirty="0">
                <a:solidFill>
                  <a:schemeClr val="tx1"/>
                </a:solidFill>
                <a:latin typeface="Garamond" panose="02020404030301010803" pitchFamily="18" charset="0"/>
              </a:rPr>
              <a:t> </a:t>
            </a:r>
            <a:endParaRPr lang="en-US" sz="2800" dirty="0">
              <a:latin typeface="Garamond" panose="02020404030301010803" pitchFamily="18" charset="0"/>
            </a:endParaRPr>
          </a:p>
        </p:txBody>
      </p:sp>
      <p:sp>
        <p:nvSpPr>
          <p:cNvPr id="19" name="Rounded Rectangle 18">
            <a:extLst>
              <a:ext uri="{FF2B5EF4-FFF2-40B4-BE49-F238E27FC236}">
                <a16:creationId xmlns:a16="http://schemas.microsoft.com/office/drawing/2014/main" id="{105F2585-F4D4-144D-AB0C-715D32F02E70}"/>
              </a:ext>
            </a:extLst>
          </p:cNvPr>
          <p:cNvSpPr/>
          <p:nvPr/>
        </p:nvSpPr>
        <p:spPr>
          <a:xfrm>
            <a:off x="22163206" y="4523509"/>
            <a:ext cx="10058400" cy="16621727"/>
          </a:xfrm>
          <a:prstGeom prst="round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2800" dirty="0">
              <a:solidFill>
                <a:schemeClr val="tx1"/>
              </a:solidFill>
              <a:latin typeface="Garamond" panose="02020404030301010803" pitchFamily="18" charset="0"/>
            </a:endParaRPr>
          </a:p>
          <a:p>
            <a:endParaRPr lang="en-US" sz="1600" dirty="0">
              <a:solidFill>
                <a:schemeClr val="tx1"/>
              </a:solidFill>
              <a:latin typeface="Garamond" panose="02020404030301010803" pitchFamily="18" charset="0"/>
            </a:endParaRPr>
          </a:p>
          <a:p>
            <a:r>
              <a:rPr lang="en-US" sz="2800" dirty="0">
                <a:solidFill>
                  <a:schemeClr val="tx1"/>
                </a:solidFill>
                <a:latin typeface="Garamond" panose="02020404030301010803" pitchFamily="18" charset="0"/>
              </a:rPr>
              <a:t>Mary Barra started her tenure at GM under fire. Navigating a very difficult situation with one of the largest and most costly recalls in company history. She was able to navigate this turbulent time with honest, open, truthful, and pointed response. Her leadership after that point was a pivot of General Motors from a traditional vehicle manufacture to a more agile software integrated company. Mrs. Barra has demonstrated outstanding leadership behaviors to continue to advance new technologies. These behaviors include integrity, “winning without integrity isn’t really winning”(</a:t>
            </a:r>
            <a:r>
              <a:rPr lang="en-US" sz="2800" dirty="0" err="1">
                <a:solidFill>
                  <a:schemeClr val="tx1"/>
                </a:solidFill>
                <a:latin typeface="Garamond" panose="02020404030301010803" pitchFamily="18" charset="0"/>
              </a:rPr>
              <a:t>Tamaguela</a:t>
            </a:r>
            <a:r>
              <a:rPr lang="en-US" sz="2800" dirty="0">
                <a:solidFill>
                  <a:schemeClr val="tx1"/>
                </a:solidFill>
                <a:latin typeface="Garamond" panose="02020404030301010803" pitchFamily="18" charset="0"/>
              </a:rPr>
              <a:t>, et. al., 2022) Barra also promotes a very open and honest dialogue that helps build relationship and promote a challenge culture within the company. One of her great leadership accomplishments was the re-organization of the company to eliminate silo and swim lane mentality. The culture she has built and lead at GM has driven great successes. This is captured in the overall business success GM has had with record earning. GM is a place that people now seek to be a part of. Her self-awareness, intelligence, and confidence is evident in how she carries herself and leads by example. The automotive space today is extremely challenging, with a shift away from traditional transportation and technology advancement. The company with dynamic leadership will be leading these advancements and Mrs. Barra has all the qualities of a great leader.</a:t>
            </a:r>
          </a:p>
        </p:txBody>
      </p:sp>
      <p:sp>
        <p:nvSpPr>
          <p:cNvPr id="20" name="Rounded Rectangle 19">
            <a:extLst>
              <a:ext uri="{FF2B5EF4-FFF2-40B4-BE49-F238E27FC236}">
                <a16:creationId xmlns:a16="http://schemas.microsoft.com/office/drawing/2014/main" id="{AE2DF76D-9E58-F94B-9338-69907C0601EE}"/>
              </a:ext>
            </a:extLst>
          </p:cNvPr>
          <p:cNvSpPr/>
          <p:nvPr/>
        </p:nvSpPr>
        <p:spPr>
          <a:xfrm>
            <a:off x="11850837" y="17526000"/>
            <a:ext cx="10058400" cy="4034621"/>
          </a:xfrm>
          <a:prstGeom prst="round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dirty="0">
              <a:solidFill>
                <a:schemeClr val="tx1"/>
              </a:solidFill>
              <a:latin typeface="Garamond" panose="02020404030301010803" pitchFamily="18" charset="0"/>
            </a:endParaRPr>
          </a:p>
          <a:p>
            <a:endParaRPr lang="en-US" sz="3200" dirty="0">
              <a:solidFill>
                <a:schemeClr val="tx1"/>
              </a:solidFill>
              <a:latin typeface="Garamond" panose="02020404030301010803" pitchFamily="18" charset="0"/>
            </a:endParaRPr>
          </a:p>
          <a:p>
            <a:pPr marL="285750" indent="-285750">
              <a:buFont typeface="Arial" panose="020B0604020202020204" pitchFamily="34" charset="0"/>
              <a:buChar char="•"/>
            </a:pPr>
            <a:endParaRPr lang="en-US" sz="3200" dirty="0">
              <a:latin typeface="Garamond" panose="02020404030301010803" pitchFamily="18" charset="0"/>
            </a:endParaRPr>
          </a:p>
        </p:txBody>
      </p:sp>
      <p:sp>
        <p:nvSpPr>
          <p:cNvPr id="23" name="Rounded Rectangle 22">
            <a:extLst>
              <a:ext uri="{FF2B5EF4-FFF2-40B4-BE49-F238E27FC236}">
                <a16:creationId xmlns:a16="http://schemas.microsoft.com/office/drawing/2014/main" id="{69C88FA8-0753-BD4D-A3D1-F108742E4DAC}"/>
              </a:ext>
            </a:extLst>
          </p:cNvPr>
          <p:cNvSpPr/>
          <p:nvPr/>
        </p:nvSpPr>
        <p:spPr>
          <a:xfrm>
            <a:off x="3528213" y="4998898"/>
            <a:ext cx="4572000" cy="914400"/>
          </a:xfrm>
          <a:prstGeom prst="roundRect">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00" dirty="0">
                <a:solidFill>
                  <a:schemeClr val="bg1"/>
                </a:solidFill>
                <a:latin typeface="Benton Sans" panose="02000504020000020004" pitchFamily="2" charset="77"/>
              </a:rPr>
              <a:t>Abstract</a:t>
            </a:r>
          </a:p>
        </p:txBody>
      </p:sp>
      <p:sp>
        <p:nvSpPr>
          <p:cNvPr id="25" name="Rounded Rectangle 24">
            <a:extLst>
              <a:ext uri="{FF2B5EF4-FFF2-40B4-BE49-F238E27FC236}">
                <a16:creationId xmlns:a16="http://schemas.microsoft.com/office/drawing/2014/main" id="{51379547-A170-7740-89D0-76C2146A7F28}"/>
              </a:ext>
            </a:extLst>
          </p:cNvPr>
          <p:cNvSpPr/>
          <p:nvPr/>
        </p:nvSpPr>
        <p:spPr>
          <a:xfrm>
            <a:off x="1997350" y="14704074"/>
            <a:ext cx="7381991" cy="939882"/>
          </a:xfrm>
          <a:prstGeom prst="roundRect">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00" dirty="0">
                <a:solidFill>
                  <a:schemeClr val="bg1"/>
                </a:solidFill>
                <a:latin typeface="Benton Sans" panose="02000504020000020004" pitchFamily="2" charset="77"/>
              </a:rPr>
              <a:t>Leadership Motivations</a:t>
            </a:r>
          </a:p>
        </p:txBody>
      </p:sp>
      <p:sp>
        <p:nvSpPr>
          <p:cNvPr id="26" name="Rounded Rectangle 25">
            <a:extLst>
              <a:ext uri="{FF2B5EF4-FFF2-40B4-BE49-F238E27FC236}">
                <a16:creationId xmlns:a16="http://schemas.microsoft.com/office/drawing/2014/main" id="{D010AE68-B05A-3F44-8362-9EA1E225A25A}"/>
              </a:ext>
            </a:extLst>
          </p:cNvPr>
          <p:cNvSpPr/>
          <p:nvPr/>
        </p:nvSpPr>
        <p:spPr>
          <a:xfrm>
            <a:off x="13667156" y="11602471"/>
            <a:ext cx="6102319" cy="842971"/>
          </a:xfrm>
          <a:prstGeom prst="roundRect">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00" dirty="0">
                <a:solidFill>
                  <a:schemeClr val="bg1"/>
                </a:solidFill>
                <a:latin typeface="Benton Sans" panose="02000504020000020004" pitchFamily="2" charset="77"/>
              </a:rPr>
              <a:t>Key Achievements</a:t>
            </a:r>
          </a:p>
        </p:txBody>
      </p:sp>
      <p:sp>
        <p:nvSpPr>
          <p:cNvPr id="27" name="Rounded Rectangle 26">
            <a:extLst>
              <a:ext uri="{FF2B5EF4-FFF2-40B4-BE49-F238E27FC236}">
                <a16:creationId xmlns:a16="http://schemas.microsoft.com/office/drawing/2014/main" id="{46DD85E0-B9A7-594E-B581-0EAC11DD9AAE}"/>
              </a:ext>
            </a:extLst>
          </p:cNvPr>
          <p:cNvSpPr/>
          <p:nvPr/>
        </p:nvSpPr>
        <p:spPr>
          <a:xfrm>
            <a:off x="24780238" y="4668851"/>
            <a:ext cx="4572000" cy="914400"/>
          </a:xfrm>
          <a:prstGeom prst="roundRect">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00" dirty="0">
                <a:solidFill>
                  <a:schemeClr val="bg1"/>
                </a:solidFill>
                <a:latin typeface="Benton Sans" panose="02000504020000020004" pitchFamily="2" charset="77"/>
              </a:rPr>
              <a:t>Discussion</a:t>
            </a:r>
          </a:p>
        </p:txBody>
      </p:sp>
      <p:sp>
        <p:nvSpPr>
          <p:cNvPr id="28" name="Rounded Rectangle 27">
            <a:extLst>
              <a:ext uri="{FF2B5EF4-FFF2-40B4-BE49-F238E27FC236}">
                <a16:creationId xmlns:a16="http://schemas.microsoft.com/office/drawing/2014/main" id="{4A869A2D-37A8-AB43-BB41-7A677DDBC28B}"/>
              </a:ext>
            </a:extLst>
          </p:cNvPr>
          <p:cNvSpPr/>
          <p:nvPr/>
        </p:nvSpPr>
        <p:spPr>
          <a:xfrm>
            <a:off x="2982213" y="17754600"/>
            <a:ext cx="4572000" cy="914400"/>
          </a:xfrm>
          <a:prstGeom prst="roundRect">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00" dirty="0">
                <a:solidFill>
                  <a:schemeClr val="bg1"/>
                </a:solidFill>
                <a:latin typeface="Benton Sans" panose="02000504020000020004" pitchFamily="2" charset="77"/>
              </a:rPr>
              <a:t>References</a:t>
            </a:r>
          </a:p>
        </p:txBody>
      </p:sp>
      <p:sp>
        <p:nvSpPr>
          <p:cNvPr id="32" name="Rectangle 31">
            <a:extLst>
              <a:ext uri="{FF2B5EF4-FFF2-40B4-BE49-F238E27FC236}">
                <a16:creationId xmlns:a16="http://schemas.microsoft.com/office/drawing/2014/main" id="{A2D30AF2-838F-8E41-9442-70B96338018C}"/>
              </a:ext>
            </a:extLst>
          </p:cNvPr>
          <p:cNvSpPr/>
          <p:nvPr/>
        </p:nvSpPr>
        <p:spPr>
          <a:xfrm>
            <a:off x="1290090" y="6156927"/>
            <a:ext cx="8991600" cy="8012643"/>
          </a:xfrm>
          <a:prstGeom prst="rect">
            <a:avLst/>
          </a:prstGeom>
        </p:spPr>
        <p:txBody>
          <a:bodyPr wrap="square">
            <a:spAutoFit/>
          </a:bodyPr>
          <a:lstStyle/>
          <a:p>
            <a:pPr>
              <a:lnSpc>
                <a:spcPct val="107000"/>
              </a:lnSpc>
              <a:spcAft>
                <a:spcPts val="800"/>
              </a:spcAft>
            </a:pPr>
            <a:r>
              <a:rPr lang="en-US" altLang="en-US" sz="3200" dirty="0"/>
              <a:t>Mary Barra became the CEO of General Motors in January of 2014. She was the first woman CEO of any major automotive original equipment manufacturer (OEM). She was thrust into the spotlight early in her career managing crisis and was able to pivot the 110-year-old General Motors into a new era of innovation. The research into Mrs. Barra’s leadership as CEO will analyze her behaviors, traits, motivations, and compare them to known leadership theory. The outcome of the project is to better understand how one of the most power women in the world came to be and how her leadership style has elevated General Motors to a position of transforming mobility as we know it. </a:t>
            </a:r>
          </a:p>
          <a:p>
            <a:pPr marL="0" marR="0">
              <a:lnSpc>
                <a:spcPct val="107000"/>
              </a:lnSpc>
              <a:spcBef>
                <a:spcPts val="0"/>
              </a:spcBef>
              <a:spcAft>
                <a:spcPts val="80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0" name="Rectangle 39">
            <a:extLst>
              <a:ext uri="{FF2B5EF4-FFF2-40B4-BE49-F238E27FC236}">
                <a16:creationId xmlns:a16="http://schemas.microsoft.com/office/drawing/2014/main" id="{8FC5FA3B-B81A-1D4C-9E6D-07E725A1C95E}"/>
              </a:ext>
            </a:extLst>
          </p:cNvPr>
          <p:cNvSpPr/>
          <p:nvPr/>
        </p:nvSpPr>
        <p:spPr>
          <a:xfrm>
            <a:off x="772412" y="18849012"/>
            <a:ext cx="9509277" cy="3885936"/>
          </a:xfrm>
          <a:prstGeom prst="rect">
            <a:avLst/>
          </a:prstGeom>
        </p:spPr>
        <p:txBody>
          <a:bodyPr wrap="square">
            <a:spAutoFit/>
          </a:bodyPr>
          <a:lstStyle/>
          <a:p>
            <a:pPr marL="457200" indent="-457200"/>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Daft, R. L. (2017).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The Leadership Experience</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(7th ed.). Cengage Learning</a:t>
            </a:r>
          </a:p>
          <a:p>
            <a:pPr marL="457200" indent="-457200"/>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indent="-457200"/>
            <a:r>
              <a:rPr lang="en-US" sz="1800" dirty="0">
                <a:effectLst/>
                <a:latin typeface="Calibri" panose="020F0502020204030204" pitchFamily="34" charset="0"/>
                <a:ea typeface="Calibri" panose="020F0502020204030204" pitchFamily="34" charset="0"/>
                <a:cs typeface="Times New Roman" panose="02020603050405020304" pitchFamily="18" charset="0"/>
              </a:rPr>
              <a:t>Henry, T., Penner, R., Hall, T. W., &amp; Miller, J. (2022). Motivation code. PRUVIO.</a:t>
            </a:r>
          </a:p>
          <a:p>
            <a:pPr marL="457200" indent="-457200"/>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r>
              <a:rPr lang="en-US" sz="1800" dirty="0" err="1">
                <a:effectLst/>
                <a:latin typeface="Calibri" panose="020F0502020204030204" pitchFamily="34" charset="0"/>
                <a:ea typeface="Calibri" panose="020F0502020204030204" pitchFamily="34" charset="0"/>
                <a:cs typeface="Times New Roman" panose="02020603050405020304" pitchFamily="18" charset="0"/>
              </a:rPr>
              <a:t>LaReau</a:t>
            </a:r>
            <a:r>
              <a:rPr lang="en-US" sz="1800" dirty="0">
                <a:effectLst/>
                <a:latin typeface="Calibri" panose="020F0502020204030204" pitchFamily="34" charset="0"/>
                <a:ea typeface="Calibri" panose="020F0502020204030204" pitchFamily="34" charset="0"/>
                <a:cs typeface="Times New Roman" panose="02020603050405020304" pitchFamily="18" charset="0"/>
              </a:rPr>
              <a:t>, J. L. (2023, January 26). GM CEO Mary Barra's rare, behind-the-scenes interview: Who she relies on in 'lonely job'. Yahoo! Retrieved January 31, 2023, from https://www.yahoo.com/now/gm-ceo-mary-barras-rare-033811463.html </a:t>
            </a:r>
          </a:p>
          <a:p>
            <a:pPr marL="457200" indent="-457200"/>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r>
              <a:rPr lang="en-US" sz="1800" dirty="0" err="1">
                <a:effectLst/>
                <a:latin typeface="Calibri" panose="020F0502020204030204" pitchFamily="34" charset="0"/>
                <a:ea typeface="Calibri" panose="020F0502020204030204" pitchFamily="34" charset="0"/>
                <a:cs typeface="Times New Roman" panose="02020603050405020304" pitchFamily="18" charset="0"/>
              </a:rPr>
              <a:t>Tamaguela</a:t>
            </a:r>
            <a:r>
              <a:rPr lang="en-US" sz="1800" dirty="0">
                <a:effectLst/>
                <a:latin typeface="Calibri" panose="020F0502020204030204" pitchFamily="34" charset="0"/>
                <a:ea typeface="Calibri" panose="020F0502020204030204" pitchFamily="34" charset="0"/>
                <a:cs typeface="Times New Roman" panose="02020603050405020304" pitchFamily="18" charset="0"/>
              </a:rPr>
              <a:t>, J., YouTube. (2022). Leadership Dialogues Speaker Series. YouTube. YouTube. Retrieved January 23, 2023, from </a:t>
            </a:r>
            <a:r>
              <a:rPr lang="en-US" sz="1800" u="none" strike="noStrike"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https://www.youtube.com/watch?v=Zbe-jhyQviE</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457200" indent="-457200">
              <a:lnSpc>
                <a:spcPct val="200000"/>
              </a:lnSpc>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457200" indent="-457200">
              <a:lnSpc>
                <a:spcPct val="200000"/>
              </a:lnSpc>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p>
        </p:txBody>
      </p:sp>
      <p:sp>
        <p:nvSpPr>
          <p:cNvPr id="41" name="Rounded Rectangle 40">
            <a:extLst>
              <a:ext uri="{FF2B5EF4-FFF2-40B4-BE49-F238E27FC236}">
                <a16:creationId xmlns:a16="http://schemas.microsoft.com/office/drawing/2014/main" id="{3B41CE62-FE67-4E44-B292-3916AFC24FA5}"/>
              </a:ext>
            </a:extLst>
          </p:cNvPr>
          <p:cNvSpPr/>
          <p:nvPr/>
        </p:nvSpPr>
        <p:spPr>
          <a:xfrm>
            <a:off x="22598512" y="16103522"/>
            <a:ext cx="2676853" cy="736804"/>
          </a:xfrm>
          <a:prstGeom prst="roundRect">
            <a:avLst/>
          </a:prstGeom>
          <a:solidFill>
            <a:schemeClr val="bg1"/>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a:solidFill>
                  <a:srgbClr val="782F40"/>
                </a:solidFill>
                <a:latin typeface="Garamond" panose="02020404030301010803" pitchFamily="18" charset="0"/>
              </a:rPr>
              <a:t>Conclusions</a:t>
            </a:r>
          </a:p>
        </p:txBody>
      </p:sp>
      <p:sp>
        <p:nvSpPr>
          <p:cNvPr id="44" name="Rectangle 43">
            <a:extLst>
              <a:ext uri="{FF2B5EF4-FFF2-40B4-BE49-F238E27FC236}">
                <a16:creationId xmlns:a16="http://schemas.microsoft.com/office/drawing/2014/main" id="{1D150018-89C1-5441-92EB-8FE42F2A3A15}"/>
              </a:ext>
            </a:extLst>
          </p:cNvPr>
          <p:cNvSpPr/>
          <p:nvPr/>
        </p:nvSpPr>
        <p:spPr>
          <a:xfrm>
            <a:off x="22937342" y="17011294"/>
            <a:ext cx="8615474" cy="3970318"/>
          </a:xfrm>
          <a:prstGeom prst="rect">
            <a:avLst/>
          </a:prstGeom>
        </p:spPr>
        <p:txBody>
          <a:bodyPr wrap="square">
            <a:spAutoFit/>
          </a:bodyPr>
          <a:lstStyle/>
          <a:p>
            <a:pPr marL="457200" indent="-457200">
              <a:buFont typeface="Arial" panose="020B0604020202020204" pitchFamily="34" charset="0"/>
              <a:buChar char="•"/>
            </a:pPr>
            <a:r>
              <a:rPr lang="en-US" sz="2800" dirty="0">
                <a:latin typeface="Garamond" panose="02020404030301010803" pitchFamily="18" charset="0"/>
              </a:rPr>
              <a:t>Democratic leadership with an embrace in challenge culture has made Mary Barra’s leadership successful.</a:t>
            </a:r>
          </a:p>
          <a:p>
            <a:pPr marL="457200" indent="-457200">
              <a:buFont typeface="Arial" panose="020B0604020202020204" pitchFamily="34" charset="0"/>
              <a:buChar char="•"/>
            </a:pPr>
            <a:r>
              <a:rPr lang="en-US" sz="2800" dirty="0">
                <a:solidFill>
                  <a:schemeClr val="tx1"/>
                </a:solidFill>
                <a:latin typeface="Garamond" panose="02020404030301010803" pitchFamily="18" charset="0"/>
              </a:rPr>
              <a:t>The ethical climate, cultural environment, and inclusionary atmosphere she has created has furthered GM’s long-term goals.</a:t>
            </a:r>
          </a:p>
          <a:p>
            <a:pPr marL="457200" indent="-457200">
              <a:buFont typeface="Arial" panose="020B0604020202020204" pitchFamily="34" charset="0"/>
              <a:buChar char="•"/>
            </a:pPr>
            <a:r>
              <a:rPr lang="en-US" sz="2800" dirty="0">
                <a:latin typeface="Garamond" panose="02020404030301010803" pitchFamily="18" charset="0"/>
              </a:rPr>
              <a:t>Barra has a deep understanding of emotional intelligence and leads by thinking of people. </a:t>
            </a:r>
          </a:p>
          <a:p>
            <a:pPr marL="457200" indent="-457200">
              <a:buFont typeface="Arial" panose="020B0604020202020204" pitchFamily="34" charset="0"/>
              <a:buChar char="•"/>
            </a:pPr>
            <a:r>
              <a:rPr lang="en-US" sz="2800" dirty="0">
                <a:latin typeface="Garamond" panose="02020404030301010803" pitchFamily="18" charset="0"/>
              </a:rPr>
              <a:t>The velocity of change in the current automotive space will challenge her leadership in the coming years. </a:t>
            </a:r>
          </a:p>
        </p:txBody>
      </p:sp>
      <p:sp>
        <p:nvSpPr>
          <p:cNvPr id="30" name="Rounded Rectangle 19">
            <a:extLst>
              <a:ext uri="{FF2B5EF4-FFF2-40B4-BE49-F238E27FC236}">
                <a16:creationId xmlns:a16="http://schemas.microsoft.com/office/drawing/2014/main" id="{8E8C49FE-3890-40F1-BDB0-9CB027F1A51F}"/>
              </a:ext>
            </a:extLst>
          </p:cNvPr>
          <p:cNvSpPr/>
          <p:nvPr/>
        </p:nvSpPr>
        <p:spPr>
          <a:xfrm>
            <a:off x="762000" y="4523509"/>
            <a:ext cx="10058400" cy="9646061"/>
          </a:xfrm>
          <a:prstGeom prst="round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dirty="0">
              <a:solidFill>
                <a:schemeClr val="tx1"/>
              </a:solidFill>
              <a:latin typeface="Garamond" panose="02020404030301010803" pitchFamily="18" charset="0"/>
            </a:endParaRPr>
          </a:p>
          <a:p>
            <a:endParaRPr lang="en-US" dirty="0">
              <a:solidFill>
                <a:schemeClr val="tx1"/>
              </a:solidFill>
              <a:latin typeface="Garamond" panose="02020404030301010803" pitchFamily="18" charset="0"/>
            </a:endParaRPr>
          </a:p>
          <a:p>
            <a:endParaRPr lang="en-US" dirty="0">
              <a:solidFill>
                <a:schemeClr val="tx1"/>
              </a:solidFill>
              <a:latin typeface="Garamond" panose="02020404030301010803" pitchFamily="18" charset="0"/>
            </a:endParaRPr>
          </a:p>
          <a:p>
            <a:endParaRPr lang="en-US" dirty="0">
              <a:solidFill>
                <a:schemeClr val="tx1"/>
              </a:solidFill>
              <a:latin typeface="Garamond" panose="02020404030301010803" pitchFamily="18" charset="0"/>
            </a:endParaRPr>
          </a:p>
          <a:p>
            <a:endParaRPr lang="en-US" dirty="0">
              <a:solidFill>
                <a:schemeClr val="tx1"/>
              </a:solidFill>
              <a:latin typeface="Garamond" panose="02020404030301010803" pitchFamily="18" charset="0"/>
            </a:endParaRPr>
          </a:p>
          <a:p>
            <a:endParaRPr lang="en-US" sz="3200" dirty="0">
              <a:solidFill>
                <a:schemeClr val="tx1"/>
              </a:solidFill>
              <a:latin typeface="Garamond" panose="02020404030301010803" pitchFamily="18" charset="0"/>
            </a:endParaRPr>
          </a:p>
          <a:p>
            <a:pPr marL="285750" indent="-285750">
              <a:buFont typeface="Arial" panose="020B0604020202020204" pitchFamily="34" charset="0"/>
              <a:buChar char="•"/>
            </a:pPr>
            <a:endParaRPr lang="en-US" sz="3200" dirty="0">
              <a:latin typeface="Garamond" panose="02020404030301010803" pitchFamily="18" charset="0"/>
            </a:endParaRPr>
          </a:p>
        </p:txBody>
      </p:sp>
      <p:pic>
        <p:nvPicPr>
          <p:cNvPr id="13" name="Picture 12">
            <a:extLst>
              <a:ext uri="{FF2B5EF4-FFF2-40B4-BE49-F238E27FC236}">
                <a16:creationId xmlns:a16="http://schemas.microsoft.com/office/drawing/2014/main" id="{7F712F63-91F0-B7A0-75FF-D109F8565AF6}"/>
              </a:ext>
            </a:extLst>
          </p:cNvPr>
          <p:cNvPicPr>
            <a:picLocks noChangeAspect="1"/>
          </p:cNvPicPr>
          <p:nvPr/>
        </p:nvPicPr>
        <p:blipFill>
          <a:blip r:embed="rId4"/>
          <a:stretch>
            <a:fillRect/>
          </a:stretch>
        </p:blipFill>
        <p:spPr>
          <a:xfrm>
            <a:off x="12424796" y="4558644"/>
            <a:ext cx="8068801" cy="6335009"/>
          </a:xfrm>
          <a:prstGeom prst="rect">
            <a:avLst/>
          </a:prstGeom>
        </p:spPr>
      </p:pic>
      <p:sp>
        <p:nvSpPr>
          <p:cNvPr id="14" name="TextBox 2">
            <a:extLst>
              <a:ext uri="{FF2B5EF4-FFF2-40B4-BE49-F238E27FC236}">
                <a16:creationId xmlns:a16="http://schemas.microsoft.com/office/drawing/2014/main" id="{954CBF7B-CF5C-9CE1-3BDC-92496398CB77}"/>
              </a:ext>
            </a:extLst>
          </p:cNvPr>
          <p:cNvSpPr txBox="1">
            <a:spLocks noChangeArrowheads="1"/>
          </p:cNvSpPr>
          <p:nvPr/>
        </p:nvSpPr>
        <p:spPr bwMode="auto">
          <a:xfrm>
            <a:off x="12256052" y="12512417"/>
            <a:ext cx="960120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42900" indent="-342900">
              <a:buFont typeface="Arial" panose="020B0604020202020204" pitchFamily="34" charset="0"/>
              <a:buChar char="•"/>
            </a:pPr>
            <a:r>
              <a:rPr lang="en-US" altLang="en-US" sz="2800" dirty="0"/>
              <a:t>First woman to lead one of the “Big Three” or any major automotive manufacturer</a:t>
            </a:r>
          </a:p>
          <a:p>
            <a:pPr marL="342900" indent="-342900">
              <a:buFont typeface="Arial" panose="020B0604020202020204" pitchFamily="34" charset="0"/>
              <a:buChar char="•"/>
            </a:pPr>
            <a:r>
              <a:rPr lang="en-US" altLang="en-US" sz="2800" dirty="0"/>
              <a:t>Crisis Manager of the year 2014</a:t>
            </a:r>
          </a:p>
          <a:p>
            <a:pPr marL="342900" indent="-342900">
              <a:buFont typeface="Arial" panose="020B0604020202020204" pitchFamily="34" charset="0"/>
              <a:buChar char="•"/>
            </a:pPr>
            <a:r>
              <a:rPr lang="en-US" altLang="en-US" sz="2800" dirty="0"/>
              <a:t>Fortune’s most powerful woman 2015</a:t>
            </a:r>
          </a:p>
          <a:p>
            <a:pPr marL="342900" indent="-342900">
              <a:buFont typeface="Arial" panose="020B0604020202020204" pitchFamily="34" charset="0"/>
              <a:buChar char="•"/>
            </a:pPr>
            <a:r>
              <a:rPr lang="en-US" altLang="en-US" sz="2800" dirty="0"/>
              <a:t>2</a:t>
            </a:r>
            <a:r>
              <a:rPr lang="en-US" altLang="en-US" sz="2800" baseline="30000" dirty="0"/>
              <a:t>nd</a:t>
            </a:r>
            <a:r>
              <a:rPr lang="en-US" altLang="en-US" sz="2800" dirty="0"/>
              <a:t> most powerful woman Forbes 2018</a:t>
            </a:r>
          </a:p>
          <a:p>
            <a:pPr marL="342900" indent="-342900">
              <a:buFont typeface="Arial" panose="020B0604020202020204" pitchFamily="34" charset="0"/>
              <a:buChar char="•"/>
            </a:pPr>
            <a:r>
              <a:rPr lang="en-US" altLang="en-US" sz="2800" dirty="0"/>
              <a:t>Achieving GM as the world’s top business for gender equality, equity, and inclusion.</a:t>
            </a:r>
          </a:p>
          <a:p>
            <a:pPr marL="1085850" lvl="1" indent="-342900">
              <a:buFont typeface="Arial" panose="020B0604020202020204" pitchFamily="34" charset="0"/>
              <a:buChar char="•"/>
            </a:pPr>
            <a:r>
              <a:rPr lang="en-US" altLang="en-US" sz="2800" dirty="0"/>
              <a:t>Creator of the General Motors Diversity, Equality, and Inclusion board</a:t>
            </a:r>
          </a:p>
          <a:p>
            <a:pPr marL="342900" indent="-342900">
              <a:buFont typeface="Arial" panose="020B0604020202020204" pitchFamily="34" charset="0"/>
              <a:buChar char="•"/>
            </a:pPr>
            <a:r>
              <a:rPr lang="en-US" altLang="en-US" sz="2800" dirty="0"/>
              <a:t>Time Magazine “agent of Change”</a:t>
            </a:r>
          </a:p>
          <a:p>
            <a:pPr marL="342900" indent="-342900">
              <a:buFont typeface="Arial" panose="020B0604020202020204" pitchFamily="34" charset="0"/>
              <a:buChar char="•"/>
            </a:pPr>
            <a:endParaRPr lang="en-US" altLang="en-US" sz="2800" dirty="0"/>
          </a:p>
        </p:txBody>
      </p:sp>
      <p:sp>
        <p:nvSpPr>
          <p:cNvPr id="15" name="Rounded Rectangle 25">
            <a:extLst>
              <a:ext uri="{FF2B5EF4-FFF2-40B4-BE49-F238E27FC236}">
                <a16:creationId xmlns:a16="http://schemas.microsoft.com/office/drawing/2014/main" id="{B0B5AC4A-8E3B-C1D9-5E5D-77EE7CA4D7E6}"/>
              </a:ext>
            </a:extLst>
          </p:cNvPr>
          <p:cNvSpPr/>
          <p:nvPr/>
        </p:nvSpPr>
        <p:spPr>
          <a:xfrm>
            <a:off x="13614217" y="17614720"/>
            <a:ext cx="6531639" cy="914400"/>
          </a:xfrm>
          <a:prstGeom prst="roundRect">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00" dirty="0">
                <a:solidFill>
                  <a:schemeClr val="bg1"/>
                </a:solidFill>
                <a:latin typeface="Benton Sans" panose="02000504020000020004" pitchFamily="2" charset="77"/>
              </a:rPr>
              <a:t>Leadership Behaviors</a:t>
            </a:r>
          </a:p>
        </p:txBody>
      </p:sp>
      <p:sp>
        <p:nvSpPr>
          <p:cNvPr id="16" name="Rounded Rectangle 19">
            <a:extLst>
              <a:ext uri="{FF2B5EF4-FFF2-40B4-BE49-F238E27FC236}">
                <a16:creationId xmlns:a16="http://schemas.microsoft.com/office/drawing/2014/main" id="{C9A0C767-2B94-E351-A62B-F76964810762}"/>
              </a:ext>
            </a:extLst>
          </p:cNvPr>
          <p:cNvSpPr/>
          <p:nvPr/>
        </p:nvSpPr>
        <p:spPr>
          <a:xfrm>
            <a:off x="11841516" y="11535495"/>
            <a:ext cx="10058400" cy="5705297"/>
          </a:xfrm>
          <a:prstGeom prst="round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dirty="0">
              <a:solidFill>
                <a:schemeClr val="tx1"/>
              </a:solidFill>
              <a:latin typeface="Garamond" panose="02020404030301010803" pitchFamily="18" charset="0"/>
            </a:endParaRPr>
          </a:p>
          <a:p>
            <a:endParaRPr lang="en-US" sz="3200" dirty="0">
              <a:solidFill>
                <a:schemeClr val="tx1"/>
              </a:solidFill>
              <a:latin typeface="Garamond" panose="02020404030301010803" pitchFamily="18" charset="0"/>
            </a:endParaRPr>
          </a:p>
          <a:p>
            <a:pPr marL="285750" indent="-285750">
              <a:buFont typeface="Arial" panose="020B0604020202020204" pitchFamily="34" charset="0"/>
              <a:buChar char="•"/>
            </a:pPr>
            <a:endParaRPr lang="en-US" sz="3200" dirty="0">
              <a:latin typeface="Garamond" panose="02020404030301010803" pitchFamily="18" charset="0"/>
            </a:endParaRPr>
          </a:p>
        </p:txBody>
      </p:sp>
      <p:sp>
        <p:nvSpPr>
          <p:cNvPr id="17" name="TextBox 2">
            <a:extLst>
              <a:ext uri="{FF2B5EF4-FFF2-40B4-BE49-F238E27FC236}">
                <a16:creationId xmlns:a16="http://schemas.microsoft.com/office/drawing/2014/main" id="{61C85CF6-1B0E-A5D8-6F92-8B966E8ED4BF}"/>
              </a:ext>
            </a:extLst>
          </p:cNvPr>
          <p:cNvSpPr txBox="1">
            <a:spLocks noChangeArrowheads="1"/>
          </p:cNvSpPr>
          <p:nvPr/>
        </p:nvSpPr>
        <p:spPr bwMode="auto">
          <a:xfrm>
            <a:off x="13120878" y="18767598"/>
            <a:ext cx="3249768"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42900" indent="-342900">
              <a:buFont typeface="Arial" panose="020B0604020202020204" pitchFamily="34" charset="0"/>
              <a:buChar char="•"/>
            </a:pPr>
            <a:r>
              <a:rPr lang="en-US" altLang="en-US" sz="3200" dirty="0"/>
              <a:t>Self Awareness</a:t>
            </a:r>
          </a:p>
          <a:p>
            <a:pPr marL="342900" indent="-342900">
              <a:buFont typeface="Arial" panose="020B0604020202020204" pitchFamily="34" charset="0"/>
              <a:buChar char="•"/>
            </a:pPr>
            <a:r>
              <a:rPr lang="en-US" altLang="en-US" sz="3200" dirty="0"/>
              <a:t>Confidence</a:t>
            </a:r>
          </a:p>
          <a:p>
            <a:pPr marL="342900" indent="-342900">
              <a:buFont typeface="Arial" panose="020B0604020202020204" pitchFamily="34" charset="0"/>
              <a:buChar char="•"/>
            </a:pPr>
            <a:r>
              <a:rPr lang="en-US" altLang="en-US" sz="3200" dirty="0"/>
              <a:t>Accountability</a:t>
            </a:r>
          </a:p>
          <a:p>
            <a:pPr marL="342900" indent="-342900">
              <a:buFont typeface="Arial" panose="020B0604020202020204" pitchFamily="34" charset="0"/>
              <a:buChar char="•"/>
            </a:pPr>
            <a:r>
              <a:rPr lang="en-US" altLang="en-US" sz="3200" dirty="0"/>
              <a:t>Intelligence</a:t>
            </a:r>
          </a:p>
          <a:p>
            <a:pPr marL="342900" indent="-342900">
              <a:buFont typeface="Arial" panose="020B0604020202020204" pitchFamily="34" charset="0"/>
              <a:buChar char="•"/>
            </a:pPr>
            <a:r>
              <a:rPr lang="en-US" altLang="en-US" sz="3200" dirty="0"/>
              <a:t>Honesty</a:t>
            </a:r>
          </a:p>
        </p:txBody>
      </p:sp>
      <p:sp>
        <p:nvSpPr>
          <p:cNvPr id="2" name="TextBox 2">
            <a:extLst>
              <a:ext uri="{FF2B5EF4-FFF2-40B4-BE49-F238E27FC236}">
                <a16:creationId xmlns:a16="http://schemas.microsoft.com/office/drawing/2014/main" id="{5BA928B0-D15A-A57B-3822-BF0A8E8556B2}"/>
              </a:ext>
            </a:extLst>
          </p:cNvPr>
          <p:cNvSpPr txBox="1">
            <a:spLocks noChangeArrowheads="1"/>
          </p:cNvSpPr>
          <p:nvPr/>
        </p:nvSpPr>
        <p:spPr bwMode="auto">
          <a:xfrm>
            <a:off x="17163181" y="18814327"/>
            <a:ext cx="3008163"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42900" indent="-342900">
              <a:buFont typeface="Arial" panose="020B0604020202020204" pitchFamily="34" charset="0"/>
              <a:buChar char="•"/>
            </a:pPr>
            <a:r>
              <a:rPr lang="en-US" altLang="en-US" sz="3200" dirty="0"/>
              <a:t>Integrity</a:t>
            </a:r>
          </a:p>
          <a:p>
            <a:pPr marL="342900" indent="-342900">
              <a:buFont typeface="Arial" panose="020B0604020202020204" pitchFamily="34" charset="0"/>
              <a:buChar char="•"/>
            </a:pPr>
            <a:r>
              <a:rPr lang="en-US" altLang="en-US" sz="3200" dirty="0"/>
              <a:t>Dependability</a:t>
            </a:r>
          </a:p>
          <a:p>
            <a:pPr marL="342900" indent="-342900">
              <a:buFont typeface="Arial" panose="020B0604020202020204" pitchFamily="34" charset="0"/>
              <a:buChar char="•"/>
            </a:pPr>
            <a:r>
              <a:rPr lang="en-US" altLang="en-US" sz="3200" dirty="0"/>
              <a:t>Decisiveness</a:t>
            </a:r>
          </a:p>
          <a:p>
            <a:pPr marL="342900" indent="-342900">
              <a:buFont typeface="Arial" panose="020B0604020202020204" pitchFamily="34" charset="0"/>
              <a:buChar char="•"/>
            </a:pPr>
            <a:r>
              <a:rPr lang="en-US" altLang="en-US" sz="3200" dirty="0"/>
              <a:t>Loyalty</a:t>
            </a:r>
          </a:p>
        </p:txBody>
      </p:sp>
      <p:sp>
        <p:nvSpPr>
          <p:cNvPr id="7" name="TextBox 6">
            <a:extLst>
              <a:ext uri="{FF2B5EF4-FFF2-40B4-BE49-F238E27FC236}">
                <a16:creationId xmlns:a16="http://schemas.microsoft.com/office/drawing/2014/main" id="{EE7B701B-6260-8FB5-2D58-6DABA3952036}"/>
              </a:ext>
            </a:extLst>
          </p:cNvPr>
          <p:cNvSpPr txBox="1"/>
          <p:nvPr/>
        </p:nvSpPr>
        <p:spPr>
          <a:xfrm>
            <a:off x="5044707" y="15886219"/>
            <a:ext cx="5019012" cy="954107"/>
          </a:xfrm>
          <a:prstGeom prst="rect">
            <a:avLst/>
          </a:prstGeom>
          <a:noFill/>
        </p:spPr>
        <p:txBody>
          <a:bodyPr wrap="square">
            <a:spAutoFit/>
          </a:bodyPr>
          <a:lstStyle/>
          <a:p>
            <a:pPr marL="457200" indent="-457200">
              <a:buFont typeface="Arial" panose="020B0604020202020204" pitchFamily="34" charset="0"/>
              <a:buChar char="•"/>
            </a:pPr>
            <a:r>
              <a:rPr lang="en-US" sz="2800" i="1" dirty="0">
                <a:solidFill>
                  <a:schemeClr val="tx1"/>
                </a:solidFill>
                <a:latin typeface="Times New Roman" panose="02020603050405020304" pitchFamily="18" charset="0"/>
                <a:cs typeface="Times New Roman" panose="02020603050405020304" pitchFamily="18" charset="0"/>
              </a:rPr>
              <a:t>Serve</a:t>
            </a:r>
          </a:p>
          <a:p>
            <a:pPr marL="457200" indent="-457200">
              <a:buFont typeface="Arial" panose="020B0604020202020204" pitchFamily="34" charset="0"/>
              <a:buChar char="•"/>
            </a:pPr>
            <a:r>
              <a:rPr lang="en-US" sz="2800" i="1" dirty="0">
                <a:solidFill>
                  <a:schemeClr val="tx1"/>
                </a:solidFill>
                <a:latin typeface="Times New Roman" panose="02020603050405020304" pitchFamily="18" charset="0"/>
                <a:cs typeface="Times New Roman" panose="02020603050405020304" pitchFamily="18" charset="0"/>
              </a:rPr>
              <a:t>Comprehend and Express</a:t>
            </a:r>
          </a:p>
        </p:txBody>
      </p:sp>
    </p:spTree>
    <p:extLst>
      <p:ext uri="{BB962C8B-B14F-4D97-AF65-F5344CB8AC3E}">
        <p14:creationId xmlns:p14="http://schemas.microsoft.com/office/powerpoint/2010/main" val="4131479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26457</TotalTime>
  <Words>695</Words>
  <Application>Microsoft Office PowerPoint</Application>
  <PresentationFormat>Custom</PresentationFormat>
  <Paragraphs>60</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Benton Sans</vt:lpstr>
      <vt:lpstr>Calibri</vt:lpstr>
      <vt:lpstr>Calibri Light</vt:lpstr>
      <vt:lpstr>Garamond</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Tyler Towne</dc:creator>
  <cp:lastModifiedBy>Lon Schell</cp:lastModifiedBy>
  <cp:revision>17</cp:revision>
  <cp:lastPrinted>2020-02-13T23:31:38Z</cp:lastPrinted>
  <dcterms:created xsi:type="dcterms:W3CDTF">2020-02-13T23:22:33Z</dcterms:created>
  <dcterms:modified xsi:type="dcterms:W3CDTF">2023-03-05T18:47:35Z</dcterms:modified>
</cp:coreProperties>
</file>