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32918400" cy="21945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userDrawn="1">
          <p15:clr>
            <a:srgbClr val="A4A3A4"/>
          </p15:clr>
        </p15:guide>
        <p15:guide id="2"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2F40"/>
    <a:srgbClr val="FFFFFF"/>
    <a:srgbClr val="CEB888"/>
    <a:srgbClr val="F3EDE1"/>
    <a:srgbClr val="E7DC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43C66E-1CEC-48B4-BE5A-B769A94DCCA8}" v="45" dt="2023-02-09T14:16:49.9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51"/>
    <p:restoredTop sz="96327"/>
  </p:normalViewPr>
  <p:slideViewPr>
    <p:cSldViewPr snapToObjects="1">
      <p:cViewPr>
        <p:scale>
          <a:sx n="50" d="100"/>
          <a:sy n="50" d="100"/>
        </p:scale>
        <p:origin x="-2108" y="-1272"/>
      </p:cViewPr>
      <p:guideLst>
        <p:guide orient="horz" pos="6912"/>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Liedman" userId="4ee39e53160efde7" providerId="LiveId" clId="{8643C66E-1CEC-48B4-BE5A-B769A94DCCA8}"/>
    <pc:docChg chg="undo custSel modSld">
      <pc:chgData name="Peter Liedman" userId="4ee39e53160efde7" providerId="LiveId" clId="{8643C66E-1CEC-48B4-BE5A-B769A94DCCA8}" dt="2023-02-09T14:20:21.517" v="159"/>
      <pc:docMkLst>
        <pc:docMk/>
      </pc:docMkLst>
      <pc:sldChg chg="modSp mod">
        <pc:chgData name="Peter Liedman" userId="4ee39e53160efde7" providerId="LiveId" clId="{8643C66E-1CEC-48B4-BE5A-B769A94DCCA8}" dt="2023-02-09T14:20:21.517" v="159"/>
        <pc:sldMkLst>
          <pc:docMk/>
          <pc:sldMk cId="413147931" sldId="256"/>
        </pc:sldMkLst>
        <pc:spChg chg="mod">
          <ac:chgData name="Peter Liedman" userId="4ee39e53160efde7" providerId="LiveId" clId="{8643C66E-1CEC-48B4-BE5A-B769A94DCCA8}" dt="2023-02-09T14:06:14.165" v="87" actId="33524"/>
          <ac:spMkLst>
            <pc:docMk/>
            <pc:sldMk cId="413147931" sldId="256"/>
            <ac:spMk id="13" creationId="{4863B720-13B6-4E8E-841E-EE817EF5DF1A}"/>
          </ac:spMkLst>
        </pc:spChg>
        <pc:spChg chg="mod">
          <ac:chgData name="Peter Liedman" userId="4ee39e53160efde7" providerId="LiveId" clId="{8643C66E-1CEC-48B4-BE5A-B769A94DCCA8}" dt="2023-02-09T14:01:46.838" v="58" actId="20577"/>
          <ac:spMkLst>
            <pc:docMk/>
            <pc:sldMk cId="413147931" sldId="256"/>
            <ac:spMk id="19" creationId="{105F2585-F4D4-144D-AB0C-715D32F02E70}"/>
          </ac:spMkLst>
        </pc:spChg>
        <pc:spChg chg="mod">
          <ac:chgData name="Peter Liedman" userId="4ee39e53160efde7" providerId="LiveId" clId="{8643C66E-1CEC-48B4-BE5A-B769A94DCCA8}" dt="2023-02-09T14:20:21.517" v="159"/>
          <ac:spMkLst>
            <pc:docMk/>
            <pc:sldMk cId="413147931" sldId="256"/>
            <ac:spMk id="37" creationId="{26BE7A2C-2E8A-4781-B415-9919A47FA59F}"/>
          </ac:spMkLst>
        </pc:spChg>
        <pc:spChg chg="mod">
          <ac:chgData name="Peter Liedman" userId="4ee39e53160efde7" providerId="LiveId" clId="{8643C66E-1CEC-48B4-BE5A-B769A94DCCA8}" dt="2023-02-09T14:08:13.330" v="93" actId="20577"/>
          <ac:spMkLst>
            <pc:docMk/>
            <pc:sldMk cId="413147931" sldId="256"/>
            <ac:spMk id="51" creationId="{CDEB1BD2-B277-4AF6-A0D3-EB487CBCAD94}"/>
          </ac:spMkLst>
        </pc:spChg>
        <pc:spChg chg="mod">
          <ac:chgData name="Peter Liedman" userId="4ee39e53160efde7" providerId="LiveId" clId="{8643C66E-1CEC-48B4-BE5A-B769A94DCCA8}" dt="2023-02-09T14:16:45.948" v="157" actId="20577"/>
          <ac:spMkLst>
            <pc:docMk/>
            <pc:sldMk cId="413147931" sldId="256"/>
            <ac:spMk id="52" creationId="{58ADB0DB-18FB-4097-A58C-96984E123B60}"/>
          </ac:spMkLst>
        </pc:spChg>
        <pc:grpChg chg="mod">
          <ac:chgData name="Peter Liedman" userId="4ee39e53160efde7" providerId="LiveId" clId="{8643C66E-1CEC-48B4-BE5A-B769A94DCCA8}" dt="2023-02-09T14:14:36.544" v="117" actId="14826"/>
          <ac:grpSpMkLst>
            <pc:docMk/>
            <pc:sldMk cId="413147931" sldId="256"/>
            <ac:grpSpMk id="15" creationId="{9AE469D0-E413-4904-BEF2-EA6C804AE96E}"/>
          </ac:grpSpMkLst>
        </pc:grpChg>
        <pc:graphicFrameChg chg="mod">
          <ac:chgData name="Peter Liedman" userId="4ee39e53160efde7" providerId="LiveId" clId="{8643C66E-1CEC-48B4-BE5A-B769A94DCCA8}" dt="2023-02-09T14:16:49.945" v="158"/>
          <ac:graphicFrameMkLst>
            <pc:docMk/>
            <pc:sldMk cId="413147931" sldId="256"/>
            <ac:graphicFrameMk id="4" creationId="{D6719628-CEFB-4B37-B61D-B90734692AC5}"/>
          </ac:graphicFrameMkLst>
        </pc:graphicFrameChg>
        <pc:picChg chg="mod">
          <ac:chgData name="Peter Liedman" userId="4ee39e53160efde7" providerId="LiveId" clId="{8643C66E-1CEC-48B4-BE5A-B769A94DCCA8}" dt="2023-02-09T14:14:36.544" v="117" actId="14826"/>
          <ac:picMkLst>
            <pc:docMk/>
            <pc:sldMk cId="413147931" sldId="256"/>
            <ac:picMk id="14" creationId="{9DBA14C3-7DAF-4BA8-8580-CC84E3C3171C}"/>
          </ac:picMkLst>
        </pc:picChg>
        <pc:picChg chg="mod">
          <ac:chgData name="Peter Liedman" userId="4ee39e53160efde7" providerId="LiveId" clId="{8643C66E-1CEC-48B4-BE5A-B769A94DCCA8}" dt="2023-02-09T14:11:25.749" v="102" actId="14100"/>
          <ac:picMkLst>
            <pc:docMk/>
            <pc:sldMk cId="413147931" sldId="256"/>
            <ac:picMk id="48" creationId="{BB894A5E-D2D8-4CFD-B93B-EF5BB4A1B101}"/>
          </ac:picMkLst>
        </pc:picChg>
        <pc:picChg chg="mod">
          <ac:chgData name="Peter Liedman" userId="4ee39e53160efde7" providerId="LiveId" clId="{8643C66E-1CEC-48B4-BE5A-B769A94DCCA8}" dt="2023-02-09T14:14:50.484" v="123" actId="14100"/>
          <ac:picMkLst>
            <pc:docMk/>
            <pc:sldMk cId="413147931" sldId="256"/>
            <ac:picMk id="55" creationId="{5ED48D4F-B332-495D-81AC-875C52E76C79}"/>
          </ac:picMkLst>
        </pc:picChg>
        <pc:picChg chg="mod">
          <ac:chgData name="Peter Liedman" userId="4ee39e53160efde7" providerId="LiveId" clId="{8643C66E-1CEC-48B4-BE5A-B769A94DCCA8}" dt="2023-02-09T14:13:36.927" v="110" actId="14826"/>
          <ac:picMkLst>
            <pc:docMk/>
            <pc:sldMk cId="413147931" sldId="256"/>
            <ac:picMk id="56" creationId="{3ED5126E-EA68-41DD-A8C9-F5A1A74BF289}"/>
          </ac:picMkLst>
        </pc:picChg>
        <pc:picChg chg="mod">
          <ac:chgData name="Peter Liedman" userId="4ee39e53160efde7" providerId="LiveId" clId="{8643C66E-1CEC-48B4-BE5A-B769A94DCCA8}" dt="2023-02-09T14:04:49.473" v="60" actId="14826"/>
          <ac:picMkLst>
            <pc:docMk/>
            <pc:sldMk cId="413147931" sldId="256"/>
            <ac:picMk id="1026" creationId="{2C7AEF0C-FC14-4CF6-93F3-9159DBBFDD32}"/>
          </ac:picMkLst>
        </pc:picChg>
        <pc:picChg chg="mod">
          <ac:chgData name="Peter Liedman" userId="4ee39e53160efde7" providerId="LiveId" clId="{8643C66E-1CEC-48B4-BE5A-B769A94DCCA8}" dt="2023-02-09T14:14:36.544" v="117" actId="14826"/>
          <ac:picMkLst>
            <pc:docMk/>
            <pc:sldMk cId="413147931" sldId="256"/>
            <ac:picMk id="1040" creationId="{2E662B95-4580-4545-B52F-2B8D7D093A31}"/>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3591562"/>
            <a:ext cx="27980640" cy="7640320"/>
          </a:xfrm>
        </p:spPr>
        <p:txBody>
          <a:bodyPr anchor="b"/>
          <a:lstStyle>
            <a:lvl1pPr algn="ctr">
              <a:defRPr sz="19200"/>
            </a:lvl1pPr>
          </a:lstStyle>
          <a:p>
            <a:r>
              <a:rPr lang="en-US"/>
              <a:t>Click to edit Master title style</a:t>
            </a:r>
            <a:endParaRPr lang="en-US" dirty="0"/>
          </a:p>
        </p:txBody>
      </p:sp>
      <p:sp>
        <p:nvSpPr>
          <p:cNvPr id="3" name="Subtitle 2"/>
          <p:cNvSpPr>
            <a:spLocks noGrp="1"/>
          </p:cNvSpPr>
          <p:nvPr>
            <p:ph type="subTitle" idx="1"/>
          </p:nvPr>
        </p:nvSpPr>
        <p:spPr>
          <a:xfrm>
            <a:off x="4114800" y="11526522"/>
            <a:ext cx="24688800" cy="5298438"/>
          </a:xfrm>
        </p:spPr>
        <p:txBody>
          <a:bodyPr/>
          <a:lstStyle>
            <a:lvl1pPr marL="0" indent="0" algn="ctr">
              <a:buNone/>
              <a:defRPr sz="7680"/>
            </a:lvl1pPr>
            <a:lvl2pPr marL="1463040" indent="0" algn="ctr">
              <a:buNone/>
              <a:defRPr sz="6400"/>
            </a:lvl2pPr>
            <a:lvl3pPr marL="2926080" indent="0" algn="ctr">
              <a:buNone/>
              <a:defRPr sz="5760"/>
            </a:lvl3pPr>
            <a:lvl4pPr marL="4389120" indent="0" algn="ctr">
              <a:buNone/>
              <a:defRPr sz="5120"/>
            </a:lvl4pPr>
            <a:lvl5pPr marL="5852160" indent="0" algn="ctr">
              <a:buNone/>
              <a:defRPr sz="5120"/>
            </a:lvl5pPr>
            <a:lvl6pPr marL="7315200" indent="0" algn="ctr">
              <a:buNone/>
              <a:defRPr sz="5120"/>
            </a:lvl6pPr>
            <a:lvl7pPr marL="8778240" indent="0" algn="ctr">
              <a:buNone/>
              <a:defRPr sz="5120"/>
            </a:lvl7pPr>
            <a:lvl8pPr marL="10241280" indent="0" algn="ctr">
              <a:buNone/>
              <a:defRPr sz="5120"/>
            </a:lvl8pPr>
            <a:lvl9pPr marL="11704320" indent="0" algn="ctr">
              <a:buNone/>
              <a:defRPr sz="51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073545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803581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1168400"/>
            <a:ext cx="7098030" cy="1859788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2" y="1168400"/>
            <a:ext cx="20882610" cy="1859788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93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907657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5471167"/>
            <a:ext cx="28392120" cy="9128758"/>
          </a:xfrm>
        </p:spPr>
        <p:txBody>
          <a:bodyPr anchor="b"/>
          <a:lstStyle>
            <a:lvl1pPr>
              <a:defRPr sz="19200"/>
            </a:lvl1pPr>
          </a:lstStyle>
          <a:p>
            <a:r>
              <a:rPr lang="en-US"/>
              <a:t>Click to edit Master title style</a:t>
            </a:r>
            <a:endParaRPr lang="en-US" dirty="0"/>
          </a:p>
        </p:txBody>
      </p:sp>
      <p:sp>
        <p:nvSpPr>
          <p:cNvPr id="3" name="Text Placeholder 2"/>
          <p:cNvSpPr>
            <a:spLocks noGrp="1"/>
          </p:cNvSpPr>
          <p:nvPr>
            <p:ph type="body" idx="1"/>
          </p:nvPr>
        </p:nvSpPr>
        <p:spPr>
          <a:xfrm>
            <a:off x="2245997" y="14686287"/>
            <a:ext cx="28392120" cy="4800598"/>
          </a:xfrm>
        </p:spPr>
        <p:txBody>
          <a:bodyPr/>
          <a:lstStyle>
            <a:lvl1pPr marL="0" indent="0">
              <a:buNone/>
              <a:defRPr sz="7680">
                <a:solidFill>
                  <a:schemeClr val="tx1"/>
                </a:solidFill>
              </a:defRPr>
            </a:lvl1pPr>
            <a:lvl2pPr marL="1463040" indent="0">
              <a:buNone/>
              <a:defRPr sz="6400">
                <a:solidFill>
                  <a:schemeClr val="tx1">
                    <a:tint val="75000"/>
                  </a:schemeClr>
                </a:solidFill>
              </a:defRPr>
            </a:lvl2pPr>
            <a:lvl3pPr marL="2926080" indent="0">
              <a:buNone/>
              <a:defRPr sz="5760">
                <a:solidFill>
                  <a:schemeClr val="tx1">
                    <a:tint val="75000"/>
                  </a:schemeClr>
                </a:solidFill>
              </a:defRPr>
            </a:lvl3pPr>
            <a:lvl4pPr marL="4389120" indent="0">
              <a:buNone/>
              <a:defRPr sz="5120">
                <a:solidFill>
                  <a:schemeClr val="tx1">
                    <a:tint val="75000"/>
                  </a:schemeClr>
                </a:solidFill>
              </a:defRPr>
            </a:lvl4pPr>
            <a:lvl5pPr marL="5852160" indent="0">
              <a:buNone/>
              <a:defRPr sz="5120">
                <a:solidFill>
                  <a:schemeClr val="tx1">
                    <a:tint val="75000"/>
                  </a:schemeClr>
                </a:solidFill>
              </a:defRPr>
            </a:lvl5pPr>
            <a:lvl6pPr marL="7315200" indent="0">
              <a:buNone/>
              <a:defRPr sz="5120">
                <a:solidFill>
                  <a:schemeClr val="tx1">
                    <a:tint val="75000"/>
                  </a:schemeClr>
                </a:solidFill>
              </a:defRPr>
            </a:lvl6pPr>
            <a:lvl7pPr marL="8778240" indent="0">
              <a:buNone/>
              <a:defRPr sz="5120">
                <a:solidFill>
                  <a:schemeClr val="tx1">
                    <a:tint val="75000"/>
                  </a:schemeClr>
                </a:solidFill>
              </a:defRPr>
            </a:lvl7pPr>
            <a:lvl8pPr marL="10241280" indent="0">
              <a:buNone/>
              <a:defRPr sz="5120">
                <a:solidFill>
                  <a:schemeClr val="tx1">
                    <a:tint val="75000"/>
                  </a:schemeClr>
                </a:solidFill>
              </a:defRPr>
            </a:lvl8pPr>
            <a:lvl9pPr marL="11704320" indent="0">
              <a:buNone/>
              <a:defRPr sz="51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A3F32C-38B0-B548-A78F-520DC007E7DF}" type="datetimeFigureOut">
              <a:rPr lang="en-US" smtClean="0"/>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2514995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A3F32C-38B0-B548-A78F-520DC007E7DF}" type="datetimeFigureOut">
              <a:rPr lang="en-US" smtClean="0"/>
              <a:t>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2476067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168405"/>
            <a:ext cx="28392120" cy="42418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31" y="5379722"/>
            <a:ext cx="13926024"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4" name="Content Placeholder 3"/>
          <p:cNvSpPr>
            <a:spLocks noGrp="1"/>
          </p:cNvSpPr>
          <p:nvPr>
            <p:ph sz="half" idx="2"/>
          </p:nvPr>
        </p:nvSpPr>
        <p:spPr>
          <a:xfrm>
            <a:off x="2267431" y="8016240"/>
            <a:ext cx="13926024"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2" y="5379722"/>
            <a:ext cx="13994608"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6" name="Content Placeholder 5"/>
          <p:cNvSpPr>
            <a:spLocks noGrp="1"/>
          </p:cNvSpPr>
          <p:nvPr>
            <p:ph sz="quarter" idx="4"/>
          </p:nvPr>
        </p:nvSpPr>
        <p:spPr>
          <a:xfrm>
            <a:off x="16664942" y="8016240"/>
            <a:ext cx="13994608"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A3F32C-38B0-B548-A78F-520DC007E7DF}" type="datetimeFigureOut">
              <a:rPr lang="en-US" smtClean="0"/>
              <a:t>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4118034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A3F32C-38B0-B548-A78F-520DC007E7DF}" type="datetimeFigureOut">
              <a:rPr lang="en-US" smtClean="0"/>
              <a:t>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097575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A3F32C-38B0-B548-A78F-520DC007E7DF}" type="datetimeFigureOut">
              <a:rPr lang="en-US" smtClean="0"/>
              <a:t>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427353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Content Placeholder 2"/>
          <p:cNvSpPr>
            <a:spLocks noGrp="1"/>
          </p:cNvSpPr>
          <p:nvPr>
            <p:ph idx="1"/>
          </p:nvPr>
        </p:nvSpPr>
        <p:spPr>
          <a:xfrm>
            <a:off x="13994608" y="3159765"/>
            <a:ext cx="16664940" cy="15595600"/>
          </a:xfrm>
        </p:spPr>
        <p:txBody>
          <a:bodyPr/>
          <a:lstStyle>
            <a:lvl1pPr>
              <a:defRPr sz="10240"/>
            </a:lvl1pPr>
            <a:lvl2pPr>
              <a:defRPr sz="8960"/>
            </a:lvl2pPr>
            <a:lvl3pPr>
              <a:defRPr sz="7680"/>
            </a:lvl3pPr>
            <a:lvl4pPr>
              <a:defRPr sz="6400"/>
            </a:lvl4pPr>
            <a:lvl5pPr>
              <a:defRPr sz="6400"/>
            </a:lvl5pPr>
            <a:lvl6pPr>
              <a:defRPr sz="6400"/>
            </a:lvl6pPr>
            <a:lvl7pPr>
              <a:defRPr sz="6400"/>
            </a:lvl7pPr>
            <a:lvl8pPr>
              <a:defRPr sz="6400"/>
            </a:lvl8pPr>
            <a:lvl9pPr>
              <a:defRPr sz="6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27A3F32C-38B0-B548-A78F-520DC007E7DF}" type="datetimeFigureOut">
              <a:rPr lang="en-US" smtClean="0"/>
              <a:t>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152001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3159765"/>
            <a:ext cx="16664940" cy="15595600"/>
          </a:xfrm>
        </p:spPr>
        <p:txBody>
          <a:bodyPr anchor="t"/>
          <a:lstStyle>
            <a:lvl1pPr marL="0" indent="0">
              <a:buNone/>
              <a:defRPr sz="10240"/>
            </a:lvl1pPr>
            <a:lvl2pPr marL="1463040" indent="0">
              <a:buNone/>
              <a:defRPr sz="8960"/>
            </a:lvl2pPr>
            <a:lvl3pPr marL="2926080" indent="0">
              <a:buNone/>
              <a:defRPr sz="7680"/>
            </a:lvl3pPr>
            <a:lvl4pPr marL="4389120" indent="0">
              <a:buNone/>
              <a:defRPr sz="6400"/>
            </a:lvl4pPr>
            <a:lvl5pPr marL="5852160" indent="0">
              <a:buNone/>
              <a:defRPr sz="6400"/>
            </a:lvl5pPr>
            <a:lvl6pPr marL="7315200" indent="0">
              <a:buNone/>
              <a:defRPr sz="6400"/>
            </a:lvl6pPr>
            <a:lvl7pPr marL="8778240" indent="0">
              <a:buNone/>
              <a:defRPr sz="6400"/>
            </a:lvl7pPr>
            <a:lvl8pPr marL="10241280" indent="0">
              <a:buNone/>
              <a:defRPr sz="6400"/>
            </a:lvl8pPr>
            <a:lvl9pPr marL="11704320" indent="0">
              <a:buNone/>
              <a:defRPr sz="6400"/>
            </a:lvl9pPr>
          </a:lstStyle>
          <a:p>
            <a:r>
              <a:rPr lang="en-US"/>
              <a:t>Click icon to add picture</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27A3F32C-38B0-B548-A78F-520DC007E7DF}" type="datetimeFigureOut">
              <a:rPr lang="en-US" smtClean="0"/>
              <a:t>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581239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1168405"/>
            <a:ext cx="28392120" cy="42418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5842000"/>
            <a:ext cx="28392120" cy="1392428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20340325"/>
            <a:ext cx="7406640" cy="1168400"/>
          </a:xfrm>
          <a:prstGeom prst="rect">
            <a:avLst/>
          </a:prstGeom>
        </p:spPr>
        <p:txBody>
          <a:bodyPr vert="horz" lIns="91440" tIns="45720" rIns="91440" bIns="45720" rtlCol="0" anchor="ctr"/>
          <a:lstStyle>
            <a:lvl1pPr algn="l">
              <a:defRPr sz="3840">
                <a:solidFill>
                  <a:schemeClr val="tx1">
                    <a:tint val="75000"/>
                  </a:schemeClr>
                </a:solidFill>
              </a:defRPr>
            </a:lvl1pPr>
          </a:lstStyle>
          <a:p>
            <a:fld id="{27A3F32C-38B0-B548-A78F-520DC007E7DF}" type="datetimeFigureOut">
              <a:rPr lang="en-US" smtClean="0"/>
              <a:t>2/9/2023</a:t>
            </a:fld>
            <a:endParaRPr lang="en-US"/>
          </a:p>
        </p:txBody>
      </p:sp>
      <p:sp>
        <p:nvSpPr>
          <p:cNvPr id="5" name="Footer Placeholder 4"/>
          <p:cNvSpPr>
            <a:spLocks noGrp="1"/>
          </p:cNvSpPr>
          <p:nvPr>
            <p:ph type="ftr" sz="quarter" idx="3"/>
          </p:nvPr>
        </p:nvSpPr>
        <p:spPr>
          <a:xfrm>
            <a:off x="10904220" y="20340325"/>
            <a:ext cx="11109960" cy="1168400"/>
          </a:xfrm>
          <a:prstGeom prst="rect">
            <a:avLst/>
          </a:prstGeom>
        </p:spPr>
        <p:txBody>
          <a:bodyPr vert="horz" lIns="91440" tIns="45720" rIns="91440" bIns="45720" rtlCol="0" anchor="ctr"/>
          <a:lstStyle>
            <a:lvl1pPr algn="ctr">
              <a:defRPr sz="38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20340325"/>
            <a:ext cx="7406640" cy="1168400"/>
          </a:xfrm>
          <a:prstGeom prst="rect">
            <a:avLst/>
          </a:prstGeom>
        </p:spPr>
        <p:txBody>
          <a:bodyPr vert="horz" lIns="91440" tIns="45720" rIns="91440" bIns="45720" rtlCol="0" anchor="ctr"/>
          <a:lstStyle>
            <a:lvl1pPr algn="r">
              <a:defRPr sz="3840">
                <a:solidFill>
                  <a:schemeClr val="tx1">
                    <a:tint val="75000"/>
                  </a:schemeClr>
                </a:solidFill>
              </a:defRPr>
            </a:lvl1pPr>
          </a:lstStyle>
          <a:p>
            <a:fld id="{42E1C02B-4381-A949-87F7-00D5CA5C0694}" type="slidenum">
              <a:rPr lang="en-US" smtClean="0"/>
              <a:t>‹#›</a:t>
            </a:fld>
            <a:endParaRPr lang="en-US"/>
          </a:p>
        </p:txBody>
      </p:sp>
    </p:spTree>
    <p:extLst>
      <p:ext uri="{BB962C8B-B14F-4D97-AF65-F5344CB8AC3E}">
        <p14:creationId xmlns:p14="http://schemas.microsoft.com/office/powerpoint/2010/main" val="1996327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926080" rtl="0" eaLnBrk="1" latinLnBrk="0" hangingPunct="1">
        <a:lnSpc>
          <a:spcPct val="90000"/>
        </a:lnSpc>
        <a:spcBef>
          <a:spcPct val="0"/>
        </a:spcBef>
        <a:buNone/>
        <a:defRPr sz="14080" kern="1200">
          <a:solidFill>
            <a:schemeClr val="tx1"/>
          </a:solidFill>
          <a:latin typeface="+mj-lt"/>
          <a:ea typeface="+mj-ea"/>
          <a:cs typeface="+mj-cs"/>
        </a:defRPr>
      </a:lvl1pPr>
    </p:titleStyle>
    <p:bodyStyle>
      <a:lvl1pPr marL="731520" indent="-731520" algn="l" defTabSz="2926080" rtl="0" eaLnBrk="1" latinLnBrk="0" hangingPunct="1">
        <a:lnSpc>
          <a:spcPct val="90000"/>
        </a:lnSpc>
        <a:spcBef>
          <a:spcPts val="3200"/>
        </a:spcBef>
        <a:buFont typeface="Arial" panose="020B0604020202020204" pitchFamily="34" charset="0"/>
        <a:buChar char="•"/>
        <a:defRPr sz="8960" kern="1200">
          <a:solidFill>
            <a:schemeClr val="tx1"/>
          </a:solidFill>
          <a:latin typeface="+mn-lt"/>
          <a:ea typeface="+mn-ea"/>
          <a:cs typeface="+mn-cs"/>
        </a:defRPr>
      </a:lvl1pPr>
      <a:lvl2pPr marL="2194560" indent="-731520" algn="l" defTabSz="2926080" rtl="0" eaLnBrk="1" latinLnBrk="0" hangingPunct="1">
        <a:lnSpc>
          <a:spcPct val="90000"/>
        </a:lnSpc>
        <a:spcBef>
          <a:spcPts val="1600"/>
        </a:spcBef>
        <a:buFont typeface="Arial" panose="020B0604020202020204" pitchFamily="34" charset="0"/>
        <a:buChar char="•"/>
        <a:defRPr sz="7680" kern="1200">
          <a:solidFill>
            <a:schemeClr val="tx1"/>
          </a:solidFill>
          <a:latin typeface="+mn-lt"/>
          <a:ea typeface="+mn-ea"/>
          <a:cs typeface="+mn-cs"/>
        </a:defRPr>
      </a:lvl2pPr>
      <a:lvl3pPr marL="3657600" indent="-731520" algn="l" defTabSz="2926080" rtl="0" eaLnBrk="1" latinLnBrk="0" hangingPunct="1">
        <a:lnSpc>
          <a:spcPct val="90000"/>
        </a:lnSpc>
        <a:spcBef>
          <a:spcPts val="1600"/>
        </a:spcBef>
        <a:buFont typeface="Arial" panose="020B0604020202020204" pitchFamily="34" charset="0"/>
        <a:buChar char="•"/>
        <a:defRPr sz="6400" kern="1200">
          <a:solidFill>
            <a:schemeClr val="tx1"/>
          </a:solidFill>
          <a:latin typeface="+mn-lt"/>
          <a:ea typeface="+mn-ea"/>
          <a:cs typeface="+mn-cs"/>
        </a:defRPr>
      </a:lvl3pPr>
      <a:lvl4pPr marL="51206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4pPr>
      <a:lvl5pPr marL="658368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5pPr>
      <a:lvl6pPr marL="804672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6pPr>
      <a:lvl7pPr marL="950976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7pPr>
      <a:lvl8pPr marL="1097280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8pPr>
      <a:lvl9pPr marL="124358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2.emf"/><Relationship Id="rId7"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package" Target="../embeddings/Microsoft_Word_Document.docx"/><Relationship Id="rId10" Type="http://schemas.openxmlformats.org/officeDocument/2006/relationships/image" Target="../media/image8.jpg"/><Relationship Id="rId4" Type="http://schemas.openxmlformats.org/officeDocument/2006/relationships/image" Target="../media/image3.jpg"/><Relationship Id="rId9"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CEB888"/>
            </a:gs>
            <a:gs pos="33000">
              <a:srgbClr val="E7DCC4">
                <a:lumMod val="92000"/>
              </a:srgbClr>
            </a:gs>
            <a:gs pos="100000">
              <a:srgbClr val="FFFFFF"/>
            </a:gs>
          </a:gsLst>
          <a:lin ang="16200000" scaled="0"/>
          <a:tileRect/>
        </a:gradFill>
        <a:effectLst/>
      </p:bgPr>
    </p:bg>
    <p:spTree>
      <p:nvGrpSpPr>
        <p:cNvPr id="1" name=""/>
        <p:cNvGrpSpPr/>
        <p:nvPr/>
      </p:nvGrpSpPr>
      <p:grpSpPr>
        <a:xfrm>
          <a:off x="0" y="0"/>
          <a:ext cx="0" cy="0"/>
          <a:chOff x="0" y="0"/>
          <a:chExt cx="0" cy="0"/>
        </a:xfrm>
      </p:grpSpPr>
      <p:pic>
        <p:nvPicPr>
          <p:cNvPr id="55" name="Picture 18">
            <a:extLst>
              <a:ext uri="{FF2B5EF4-FFF2-40B4-BE49-F238E27FC236}">
                <a16:creationId xmlns:a16="http://schemas.microsoft.com/office/drawing/2014/main" id="{5ED48D4F-B332-495D-81AC-875C52E76C79}"/>
              </a:ext>
            </a:extLst>
          </p:cNvPr>
          <p:cNvPicPr>
            <a:picLocks noChangeAspect="1" noChangeArrowheads="1"/>
          </p:cNvPicPr>
          <p:nvPr/>
        </p:nvPicPr>
        <p:blipFill>
          <a:blip r:embed="rId2"/>
          <a:srcRect/>
          <a:stretch/>
        </p:blipFill>
        <p:spPr bwMode="auto">
          <a:xfrm>
            <a:off x="27686673" y="15735362"/>
            <a:ext cx="4677647" cy="2628838"/>
          </a:xfrm>
          <a:prstGeom prst="rect">
            <a:avLst/>
          </a:prstGeom>
          <a:noFill/>
          <a:ln w="38100">
            <a:solidFill>
              <a:srgbClr val="782F40"/>
            </a:solidFill>
          </a:ln>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8B513375-D92E-BA49-AA5F-7C736BBDC852}"/>
              </a:ext>
            </a:extLst>
          </p:cNvPr>
          <p:cNvPicPr>
            <a:picLocks noChangeAspect="1"/>
          </p:cNvPicPr>
          <p:nvPr/>
        </p:nvPicPr>
        <p:blipFill>
          <a:blip r:embed="rId3"/>
          <a:stretch>
            <a:fillRect/>
          </a:stretch>
        </p:blipFill>
        <p:spPr>
          <a:xfrm>
            <a:off x="712832" y="800362"/>
            <a:ext cx="2853327" cy="2853327"/>
          </a:xfrm>
          <a:prstGeom prst="rect">
            <a:avLst/>
          </a:prstGeom>
        </p:spPr>
      </p:pic>
      <p:sp>
        <p:nvSpPr>
          <p:cNvPr id="6" name="TextBox 5">
            <a:extLst>
              <a:ext uri="{FF2B5EF4-FFF2-40B4-BE49-F238E27FC236}">
                <a16:creationId xmlns:a16="http://schemas.microsoft.com/office/drawing/2014/main" id="{87B5B2F4-AC80-4B4A-83D0-F69ECAF1CBF9}"/>
              </a:ext>
            </a:extLst>
          </p:cNvPr>
          <p:cNvSpPr txBox="1"/>
          <p:nvPr/>
        </p:nvSpPr>
        <p:spPr>
          <a:xfrm>
            <a:off x="3566158" y="800362"/>
            <a:ext cx="25786079" cy="3093154"/>
          </a:xfrm>
          <a:prstGeom prst="rect">
            <a:avLst/>
          </a:prstGeom>
          <a:noFill/>
        </p:spPr>
        <p:txBody>
          <a:bodyPr wrap="square" rtlCol="0">
            <a:spAutoFit/>
          </a:bodyPr>
          <a:lstStyle/>
          <a:p>
            <a:pPr algn="ctr"/>
            <a:r>
              <a:rPr lang="en-US" sz="9500" b="1" dirty="0">
                <a:latin typeface="Garamond" panose="02020404030301010803" pitchFamily="18" charset="0"/>
              </a:rPr>
              <a:t>Quintus Fabius Maximus </a:t>
            </a:r>
            <a:r>
              <a:rPr lang="en-US" sz="9500" b="1" dirty="0" err="1">
                <a:latin typeface="Garamond" panose="02020404030301010803" pitchFamily="18" charset="0"/>
              </a:rPr>
              <a:t>Verrucosus</a:t>
            </a:r>
            <a:r>
              <a:rPr lang="en-US" sz="9500" b="1" dirty="0">
                <a:latin typeface="Garamond" panose="02020404030301010803" pitchFamily="18" charset="0"/>
              </a:rPr>
              <a:t>: </a:t>
            </a:r>
            <a:r>
              <a:rPr lang="en-US" sz="9500" b="1" dirty="0" err="1">
                <a:latin typeface="Garamond" panose="02020404030301010803" pitchFamily="18" charset="0"/>
              </a:rPr>
              <a:t>Cuncator</a:t>
            </a:r>
            <a:r>
              <a:rPr lang="en-US" sz="9500" b="1" dirty="0">
                <a:latin typeface="Garamond" panose="02020404030301010803" pitchFamily="18" charset="0"/>
              </a:rPr>
              <a:t>!</a:t>
            </a:r>
          </a:p>
          <a:p>
            <a:pPr algn="ctr"/>
            <a:r>
              <a:rPr lang="en-US" sz="5500" dirty="0">
                <a:latin typeface="Garamond" panose="02020404030301010803" pitchFamily="18" charset="0"/>
              </a:rPr>
              <a:t>Peter W. Liedman, Jr</a:t>
            </a:r>
          </a:p>
          <a:p>
            <a:pPr algn="ctr"/>
            <a:r>
              <a:rPr lang="en-US" sz="4500" dirty="0">
                <a:latin typeface="Garamond" panose="02020404030301010803" pitchFamily="18" charset="0"/>
              </a:rPr>
              <a:t>Florida State University Panama City</a:t>
            </a:r>
          </a:p>
        </p:txBody>
      </p:sp>
      <p:pic>
        <p:nvPicPr>
          <p:cNvPr id="8" name="Picture 7">
            <a:extLst>
              <a:ext uri="{FF2B5EF4-FFF2-40B4-BE49-F238E27FC236}">
                <a16:creationId xmlns:a16="http://schemas.microsoft.com/office/drawing/2014/main" id="{67BC0371-2978-204C-AFD4-DBA6205E3A56}"/>
              </a:ext>
            </a:extLst>
          </p:cNvPr>
          <p:cNvPicPr>
            <a:picLocks noChangeAspect="1"/>
          </p:cNvPicPr>
          <p:nvPr/>
        </p:nvPicPr>
        <p:blipFill>
          <a:blip r:embed="rId3"/>
          <a:stretch>
            <a:fillRect/>
          </a:stretch>
        </p:blipFill>
        <p:spPr>
          <a:xfrm>
            <a:off x="29352238" y="800363"/>
            <a:ext cx="2853327" cy="2853327"/>
          </a:xfrm>
          <a:prstGeom prst="rect">
            <a:avLst/>
          </a:prstGeom>
        </p:spPr>
      </p:pic>
      <p:cxnSp>
        <p:nvCxnSpPr>
          <p:cNvPr id="3" name="Straight Connector 2">
            <a:extLst>
              <a:ext uri="{FF2B5EF4-FFF2-40B4-BE49-F238E27FC236}">
                <a16:creationId xmlns:a16="http://schemas.microsoft.com/office/drawing/2014/main" id="{D0AF5D4E-5C2E-9047-88C1-238DBEC48E8B}"/>
              </a:ext>
            </a:extLst>
          </p:cNvPr>
          <p:cNvCxnSpPr/>
          <p:nvPr/>
        </p:nvCxnSpPr>
        <p:spPr>
          <a:xfrm>
            <a:off x="712831" y="4191000"/>
            <a:ext cx="31492733" cy="0"/>
          </a:xfrm>
          <a:prstGeom prst="line">
            <a:avLst/>
          </a:prstGeom>
          <a:ln w="57150">
            <a:solidFill>
              <a:srgbClr val="782F4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A379E53-11E7-1546-91C8-110BFEAE91CD}"/>
              </a:ext>
            </a:extLst>
          </p:cNvPr>
          <p:cNvCxnSpPr/>
          <p:nvPr/>
        </p:nvCxnSpPr>
        <p:spPr>
          <a:xfrm>
            <a:off x="712832" y="384973"/>
            <a:ext cx="31492733" cy="0"/>
          </a:xfrm>
          <a:prstGeom prst="line">
            <a:avLst/>
          </a:prstGeom>
          <a:ln w="57150">
            <a:solidFill>
              <a:srgbClr val="782F40"/>
            </a:solidFill>
          </a:ln>
        </p:spPr>
        <p:style>
          <a:lnRef idx="1">
            <a:schemeClr val="accent1"/>
          </a:lnRef>
          <a:fillRef idx="0">
            <a:schemeClr val="accent1"/>
          </a:fillRef>
          <a:effectRef idx="0">
            <a:schemeClr val="accent1"/>
          </a:effectRef>
          <a:fontRef idx="minor">
            <a:schemeClr val="tx1"/>
          </a:fontRef>
        </p:style>
      </p:cxnSp>
      <p:sp>
        <p:nvSpPr>
          <p:cNvPr id="17" name="Rounded Rectangle 16">
            <a:extLst>
              <a:ext uri="{FF2B5EF4-FFF2-40B4-BE49-F238E27FC236}">
                <a16:creationId xmlns:a16="http://schemas.microsoft.com/office/drawing/2014/main" id="{61739502-9E18-514A-A0EA-F79EF05B8A3C}"/>
              </a:ext>
            </a:extLst>
          </p:cNvPr>
          <p:cNvSpPr/>
          <p:nvPr/>
        </p:nvSpPr>
        <p:spPr>
          <a:xfrm>
            <a:off x="304800" y="4500937"/>
            <a:ext cx="12067985" cy="17059690"/>
          </a:xfrm>
          <a:prstGeom prst="roundRect">
            <a:avLst>
              <a:gd name="adj" fmla="val 3486"/>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2800" dirty="0">
              <a:solidFill>
                <a:schemeClr val="tx1"/>
              </a:solidFill>
              <a:latin typeface="Garamond" panose="02020404030301010803" pitchFamily="18" charset="0"/>
            </a:endParaRPr>
          </a:p>
          <a:p>
            <a:endParaRPr lang="en-US" sz="2800" dirty="0">
              <a:solidFill>
                <a:schemeClr val="tx1"/>
              </a:solidFill>
              <a:latin typeface="Garamond" panose="02020404030301010803" pitchFamily="18" charset="0"/>
            </a:endParaRPr>
          </a:p>
          <a:p>
            <a:endParaRPr lang="en-US" sz="2800" dirty="0">
              <a:solidFill>
                <a:schemeClr val="tx1"/>
              </a:solidFill>
              <a:latin typeface="Garamond" panose="02020404030301010803" pitchFamily="18" charset="0"/>
            </a:endParaRPr>
          </a:p>
        </p:txBody>
      </p:sp>
      <p:sp>
        <p:nvSpPr>
          <p:cNvPr id="19" name="Rounded Rectangle 18">
            <a:extLst>
              <a:ext uri="{FF2B5EF4-FFF2-40B4-BE49-F238E27FC236}">
                <a16:creationId xmlns:a16="http://schemas.microsoft.com/office/drawing/2014/main" id="{105F2585-F4D4-144D-AB0C-715D32F02E70}"/>
              </a:ext>
            </a:extLst>
          </p:cNvPr>
          <p:cNvSpPr/>
          <p:nvPr/>
        </p:nvSpPr>
        <p:spPr>
          <a:xfrm>
            <a:off x="13054011" y="4500937"/>
            <a:ext cx="7648575" cy="2352165"/>
          </a:xfrm>
          <a:prstGeom prst="round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2000" dirty="0">
              <a:solidFill>
                <a:schemeClr val="tx1"/>
              </a:solidFill>
              <a:latin typeface="Garamond" panose="02020404030301010803" pitchFamily="18" charset="0"/>
            </a:endParaRPr>
          </a:p>
          <a:p>
            <a:pPr algn="just"/>
            <a:r>
              <a:rPr lang="en-US" sz="3200" b="1" dirty="0">
                <a:solidFill>
                  <a:schemeClr val="tx1"/>
                </a:solidFill>
                <a:latin typeface="Garamond" panose="02020404030301010803" pitchFamily="18" charset="0"/>
              </a:rPr>
              <a:t>"If you would have peace, prepare for war.“</a:t>
            </a:r>
          </a:p>
          <a:p>
            <a:pPr algn="just"/>
            <a:r>
              <a:rPr lang="en-US" sz="3200" dirty="0">
                <a:solidFill>
                  <a:schemeClr val="tx1"/>
                </a:solidFill>
                <a:latin typeface="Garamond" panose="02020404030301010803" pitchFamily="18" charset="0"/>
              </a:rPr>
              <a:t>				Quintus Fabius; Roman Consul.</a:t>
            </a:r>
          </a:p>
        </p:txBody>
      </p:sp>
      <p:sp>
        <p:nvSpPr>
          <p:cNvPr id="23" name="Rounded Rectangle 22">
            <a:extLst>
              <a:ext uri="{FF2B5EF4-FFF2-40B4-BE49-F238E27FC236}">
                <a16:creationId xmlns:a16="http://schemas.microsoft.com/office/drawing/2014/main" id="{69C88FA8-0753-BD4D-A3D1-F108742E4DAC}"/>
              </a:ext>
            </a:extLst>
          </p:cNvPr>
          <p:cNvSpPr/>
          <p:nvPr/>
        </p:nvSpPr>
        <p:spPr>
          <a:xfrm>
            <a:off x="2462817" y="4800600"/>
            <a:ext cx="8159981" cy="914400"/>
          </a:xfrm>
          <a:prstGeom prst="roundRect">
            <a:avLst/>
          </a:prstGeom>
          <a:solidFill>
            <a:srgbClr val="782F40"/>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00" dirty="0">
                <a:solidFill>
                  <a:schemeClr val="bg1"/>
                </a:solidFill>
                <a:latin typeface="Benton Sans" panose="02000504020000020004" pitchFamily="2" charset="77"/>
              </a:rPr>
              <a:t>Technical Contributions</a:t>
            </a:r>
          </a:p>
        </p:txBody>
      </p:sp>
      <p:sp>
        <p:nvSpPr>
          <p:cNvPr id="27" name="Rounded Rectangle 26">
            <a:extLst>
              <a:ext uri="{FF2B5EF4-FFF2-40B4-BE49-F238E27FC236}">
                <a16:creationId xmlns:a16="http://schemas.microsoft.com/office/drawing/2014/main" id="{46DD85E0-B9A7-594E-B581-0EAC11DD9AAE}"/>
              </a:ext>
            </a:extLst>
          </p:cNvPr>
          <p:cNvSpPr/>
          <p:nvPr/>
        </p:nvSpPr>
        <p:spPr>
          <a:xfrm>
            <a:off x="22479000" y="4760101"/>
            <a:ext cx="8458200" cy="914400"/>
          </a:xfrm>
          <a:prstGeom prst="roundRect">
            <a:avLst/>
          </a:prstGeom>
          <a:solidFill>
            <a:srgbClr val="782F40"/>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00" dirty="0">
                <a:solidFill>
                  <a:schemeClr val="bg1"/>
                </a:solidFill>
                <a:latin typeface="Benton Sans" panose="02000504020000020004" pitchFamily="2" charset="77"/>
              </a:rPr>
              <a:t>Social Dynamics</a:t>
            </a:r>
          </a:p>
        </p:txBody>
      </p:sp>
      <p:pic>
        <p:nvPicPr>
          <p:cNvPr id="1026" name="Picture 2">
            <a:extLst>
              <a:ext uri="{FF2B5EF4-FFF2-40B4-BE49-F238E27FC236}">
                <a16:creationId xmlns:a16="http://schemas.microsoft.com/office/drawing/2014/main" id="{2C7AEF0C-FC14-4CF6-93F3-9159DBBFDD32}"/>
              </a:ext>
            </a:extLst>
          </p:cNvPr>
          <p:cNvPicPr>
            <a:picLocks noChangeAspect="1" noChangeArrowheads="1"/>
          </p:cNvPicPr>
          <p:nvPr/>
        </p:nvPicPr>
        <p:blipFill>
          <a:blip r:embed="rId4"/>
          <a:srcRect t="2241" b="2241"/>
          <a:stretch/>
        </p:blipFill>
        <p:spPr bwMode="auto">
          <a:xfrm>
            <a:off x="13178595" y="7166341"/>
            <a:ext cx="7491605" cy="9553432"/>
          </a:xfrm>
          <a:prstGeom prst="roundRect">
            <a:avLst>
              <a:gd name="adj" fmla="val 6368"/>
            </a:avLst>
          </a:prstGeom>
          <a:ln w="76200">
            <a:solidFill>
              <a:srgbClr val="782F40"/>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contourClr>
              <a:srgbClr val="969696"/>
            </a:contourClr>
          </a:sp3d>
          <a:extLst>
            <a:ext uri="{909E8E84-426E-40DD-AFC4-6F175D3DCCD1}">
              <a14:hiddenFill xmlns:a14="http://schemas.microsoft.com/office/drawing/2010/main">
                <a:solidFill>
                  <a:srgbClr val="FFFFFF"/>
                </a:solidFill>
              </a14:hiddenFill>
            </a:ext>
          </a:extLst>
        </p:spPr>
      </p:pic>
      <p:graphicFrame>
        <p:nvGraphicFramePr>
          <p:cNvPr id="4" name="Object 3">
            <a:extLst>
              <a:ext uri="{FF2B5EF4-FFF2-40B4-BE49-F238E27FC236}">
                <a16:creationId xmlns:a16="http://schemas.microsoft.com/office/drawing/2014/main" id="{D6719628-CEFB-4B37-B61D-B90734692AC5}"/>
              </a:ext>
            </a:extLst>
          </p:cNvPr>
          <p:cNvGraphicFramePr>
            <a:graphicFrameLocks noChangeAspect="1"/>
          </p:cNvGraphicFramePr>
          <p:nvPr>
            <p:extLst>
              <p:ext uri="{D42A27DB-BD31-4B8C-83A1-F6EECF244321}">
                <p14:modId xmlns:p14="http://schemas.microsoft.com/office/powerpoint/2010/main" val="2135381292"/>
              </p:ext>
            </p:extLst>
          </p:nvPr>
        </p:nvGraphicFramePr>
        <p:xfrm>
          <a:off x="706438" y="6002338"/>
          <a:ext cx="11269662" cy="15721012"/>
        </p:xfrm>
        <a:graphic>
          <a:graphicData uri="http://schemas.openxmlformats.org/presentationml/2006/ole">
            <mc:AlternateContent xmlns:mc="http://schemas.openxmlformats.org/markup-compatibility/2006">
              <mc:Choice xmlns:v="urn:schemas-microsoft-com:vml" Requires="v">
                <p:oleObj name="Document" r:id="rId5" imgW="5940848" imgH="8284300" progId="Word.Document.12">
                  <p:embed/>
                </p:oleObj>
              </mc:Choice>
              <mc:Fallback>
                <p:oleObj name="Document" r:id="rId5" imgW="5940848" imgH="8284300" progId="Word.Document.12">
                  <p:embed/>
                  <p:pic>
                    <p:nvPicPr>
                      <p:cNvPr id="4" name="Object 3">
                        <a:extLst>
                          <a:ext uri="{FF2B5EF4-FFF2-40B4-BE49-F238E27FC236}">
                            <a16:creationId xmlns:a16="http://schemas.microsoft.com/office/drawing/2014/main" id="{D6719628-CEFB-4B37-B61D-B90734692AC5}"/>
                          </a:ext>
                        </a:extLst>
                      </p:cNvPr>
                      <p:cNvPicPr/>
                      <p:nvPr/>
                    </p:nvPicPr>
                    <p:blipFill>
                      <a:blip r:embed="rId6"/>
                      <a:stretch>
                        <a:fillRect/>
                      </a:stretch>
                    </p:blipFill>
                    <p:spPr>
                      <a:xfrm>
                        <a:off x="706438" y="6002338"/>
                        <a:ext cx="11269662" cy="15721012"/>
                      </a:xfrm>
                      <a:prstGeom prst="rect">
                        <a:avLst/>
                      </a:prstGeom>
                    </p:spPr>
                  </p:pic>
                </p:oleObj>
              </mc:Fallback>
            </mc:AlternateContent>
          </a:graphicData>
        </a:graphic>
      </p:graphicFrame>
      <p:sp>
        <p:nvSpPr>
          <p:cNvPr id="35" name="Rounded Rectangle 18">
            <a:extLst>
              <a:ext uri="{FF2B5EF4-FFF2-40B4-BE49-F238E27FC236}">
                <a16:creationId xmlns:a16="http://schemas.microsoft.com/office/drawing/2014/main" id="{33F4F12D-7F93-4EDB-AB47-B11349ADF9A3}"/>
              </a:ext>
            </a:extLst>
          </p:cNvPr>
          <p:cNvSpPr/>
          <p:nvPr/>
        </p:nvSpPr>
        <p:spPr>
          <a:xfrm>
            <a:off x="21052080" y="4500937"/>
            <a:ext cx="11561520" cy="17059690"/>
          </a:xfrm>
          <a:prstGeom prst="roundRect">
            <a:avLst>
              <a:gd name="adj" fmla="val 3568"/>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2800" dirty="0">
              <a:solidFill>
                <a:schemeClr val="tx1"/>
              </a:solidFill>
              <a:latin typeface="Garamond" panose="02020404030301010803" pitchFamily="18" charset="0"/>
            </a:endParaRPr>
          </a:p>
          <a:p>
            <a:endParaRPr lang="en-US" sz="2800" dirty="0">
              <a:solidFill>
                <a:schemeClr val="tx1"/>
              </a:solidFill>
              <a:latin typeface="Garamond" panose="02020404030301010803" pitchFamily="18" charset="0"/>
            </a:endParaRPr>
          </a:p>
        </p:txBody>
      </p:sp>
      <p:sp>
        <p:nvSpPr>
          <p:cNvPr id="37" name="Rounded Rectangle 18">
            <a:extLst>
              <a:ext uri="{FF2B5EF4-FFF2-40B4-BE49-F238E27FC236}">
                <a16:creationId xmlns:a16="http://schemas.microsoft.com/office/drawing/2014/main" id="{26BE7A2C-2E8A-4781-B415-9919A47FA59F}"/>
              </a:ext>
            </a:extLst>
          </p:cNvPr>
          <p:cNvSpPr/>
          <p:nvPr/>
        </p:nvSpPr>
        <p:spPr>
          <a:xfrm>
            <a:off x="13054010" y="16939852"/>
            <a:ext cx="7648575" cy="4620775"/>
          </a:xfrm>
          <a:prstGeom prst="roundRect">
            <a:avLst>
              <a:gd name="adj" fmla="val 10277"/>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endParaRPr lang="en-US" sz="2400" dirty="0">
              <a:solidFill>
                <a:schemeClr val="tx1"/>
              </a:solidFill>
              <a:latin typeface="Garamond" panose="02020404030301010803" pitchFamily="18" charset="0"/>
            </a:endParaRPr>
          </a:p>
          <a:p>
            <a:pPr algn="just"/>
            <a:endParaRPr lang="en-US" sz="2400" dirty="0">
              <a:solidFill>
                <a:schemeClr val="tx1"/>
              </a:solidFill>
              <a:latin typeface="Garamond" panose="02020404030301010803" pitchFamily="18" charset="0"/>
            </a:endParaRPr>
          </a:p>
          <a:p>
            <a:pPr algn="just"/>
            <a:r>
              <a:rPr lang="en-US" sz="2400" dirty="0">
                <a:solidFill>
                  <a:schemeClr val="tx1"/>
                </a:solidFill>
                <a:latin typeface="Garamond" panose="02020404030301010803" pitchFamily="18" charset="0"/>
              </a:rPr>
              <a:t>Quintus Fabius (ca. 278 BC - 203 BC) was a Roman statesman and military leader who was considered one of the greatest generals in Roman history. He is best known for his successful strategy of delaying and outmaneuvering Hannibal during the Second Punic War. Fabius was also noted for his political and diplomatic skills, and for his ability to work with and influence the Roman Senate. He served as consul five times and held the office of dictator twice. </a:t>
            </a:r>
            <a:r>
              <a:rPr lang="en-US" sz="2400">
                <a:solidFill>
                  <a:schemeClr val="tx1"/>
                </a:solidFill>
                <a:latin typeface="Garamond" panose="02020404030301010803" pitchFamily="18" charset="0"/>
              </a:rPr>
              <a:t>His leadership during the Second Punic War earned him the title of Cunctator, or "the Delayer".</a:t>
            </a:r>
            <a:endParaRPr lang="en-US" sz="3600" dirty="0">
              <a:solidFill>
                <a:schemeClr val="tx1"/>
              </a:solidFill>
              <a:latin typeface="Garamond" panose="02020404030301010803" pitchFamily="18" charset="0"/>
            </a:endParaRPr>
          </a:p>
        </p:txBody>
      </p:sp>
      <p:sp>
        <p:nvSpPr>
          <p:cNvPr id="46" name="Rounded Rectangle 26">
            <a:extLst>
              <a:ext uri="{FF2B5EF4-FFF2-40B4-BE49-F238E27FC236}">
                <a16:creationId xmlns:a16="http://schemas.microsoft.com/office/drawing/2014/main" id="{F6CC06EC-D7B3-4B94-B4DF-99A82B452F8D}"/>
              </a:ext>
            </a:extLst>
          </p:cNvPr>
          <p:cNvSpPr/>
          <p:nvPr/>
        </p:nvSpPr>
        <p:spPr>
          <a:xfrm>
            <a:off x="14592297" y="17164630"/>
            <a:ext cx="4572000" cy="589970"/>
          </a:xfrm>
          <a:prstGeom prst="roundRect">
            <a:avLst/>
          </a:prstGeom>
          <a:solidFill>
            <a:srgbClr val="782F40"/>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bg1"/>
                </a:solidFill>
                <a:latin typeface="Benton Sans" panose="02000504020000020004" pitchFamily="2" charset="77"/>
              </a:rPr>
              <a:t>Conclusion</a:t>
            </a:r>
            <a:endParaRPr lang="en-US" sz="5500" dirty="0">
              <a:solidFill>
                <a:schemeClr val="bg1"/>
              </a:solidFill>
              <a:latin typeface="Benton Sans" panose="02000504020000020004" pitchFamily="2" charset="77"/>
            </a:endParaRPr>
          </a:p>
        </p:txBody>
      </p:sp>
      <p:pic>
        <p:nvPicPr>
          <p:cNvPr id="48" name="Picture 47">
            <a:extLst>
              <a:ext uri="{FF2B5EF4-FFF2-40B4-BE49-F238E27FC236}">
                <a16:creationId xmlns:a16="http://schemas.microsoft.com/office/drawing/2014/main" id="{BB894A5E-D2D8-4CFD-B93B-EF5BB4A1B101}"/>
              </a:ext>
            </a:extLst>
          </p:cNvPr>
          <p:cNvPicPr>
            <a:picLocks noChangeAspect="1"/>
          </p:cNvPicPr>
          <p:nvPr/>
        </p:nvPicPr>
        <p:blipFill>
          <a:blip r:embed="rId7"/>
          <a:srcRect/>
          <a:stretch/>
        </p:blipFill>
        <p:spPr bwMode="auto">
          <a:xfrm>
            <a:off x="28346400" y="5984437"/>
            <a:ext cx="3505200" cy="3765167"/>
          </a:xfrm>
          <a:prstGeom prst="rect">
            <a:avLst/>
          </a:prstGeom>
          <a:noFill/>
          <a:ln w="38100">
            <a:solidFill>
              <a:srgbClr val="782F40"/>
            </a:solidFill>
          </a:ln>
        </p:spPr>
      </p:pic>
      <p:sp>
        <p:nvSpPr>
          <p:cNvPr id="13" name="Rectangle 14">
            <a:extLst>
              <a:ext uri="{FF2B5EF4-FFF2-40B4-BE49-F238E27FC236}">
                <a16:creationId xmlns:a16="http://schemas.microsoft.com/office/drawing/2014/main" id="{4863B720-13B6-4E8E-841E-EE817EF5DF1A}"/>
              </a:ext>
            </a:extLst>
          </p:cNvPr>
          <p:cNvSpPr>
            <a:spLocks noChangeArrowheads="1"/>
          </p:cNvSpPr>
          <p:nvPr/>
        </p:nvSpPr>
        <p:spPr bwMode="auto">
          <a:xfrm>
            <a:off x="21383812" y="5816859"/>
            <a:ext cx="6188375" cy="425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ts val="800"/>
              </a:spcAft>
              <a:buClrTx/>
              <a:buSzTx/>
              <a:buFontTx/>
              <a:buNone/>
              <a:tabLst/>
            </a:pPr>
            <a:r>
              <a:rPr kumimoji="0" lang="en-US" altLang="en-US" sz="2200" b="1" i="0" u="none" strike="noStrike" cap="none" normalizeH="0" baseline="0" dirty="0">
                <a:ln>
                  <a:noFill/>
                </a:ln>
                <a:solidFill>
                  <a:schemeClr val="tx1"/>
                </a:solidFill>
                <a:effectLst/>
                <a:latin typeface="Garamond" panose="02020404030301010803" pitchFamily="18" charset="0"/>
                <a:ea typeface="Calibri" panose="020F0502020204030204" pitchFamily="34" charset="0"/>
                <a:cs typeface="Times New Roman" panose="02020603050405020304" pitchFamily="18" charset="0"/>
              </a:rPr>
              <a:t>Political Strategy</a:t>
            </a:r>
            <a:endParaRPr kumimoji="0" lang="en-US" altLang="en-US" sz="2200" b="0" i="0" u="none" strike="noStrike" cap="none" normalizeH="0" baseline="0" dirty="0">
              <a:ln>
                <a:noFill/>
              </a:ln>
              <a:solidFill>
                <a:schemeClr val="tx1"/>
              </a:solidFill>
              <a:effectLst/>
              <a:latin typeface="Garamond" panose="02020404030301010803"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dirty="0">
                <a:ln>
                  <a:noFill/>
                </a:ln>
                <a:solidFill>
                  <a:schemeClr val="tx1"/>
                </a:solidFill>
                <a:effectLst/>
                <a:latin typeface="Garamond" panose="02020404030301010803" pitchFamily="18" charset="0"/>
                <a:ea typeface="Calibri" panose="020F0502020204030204" pitchFamily="34" charset="0"/>
                <a:cs typeface="Times New Roman" panose="02020603050405020304" pitchFamily="18" charset="0"/>
              </a:rPr>
              <a:t>Fabius was an advocate of the Roman Republic and believed in the importance of maintaining the Republic's traditional values and institutions. He also believed in the need for strong leadership and was a proponent of the idea that the Senate should be the ultimate authority in Rome. Fabius also believed in the importance of maintaining a strong military and was a proponent of the idea that Rome should maintain a large standing army. He also advocated for the use of diplomacy and alliances with other states, in order to ensure Rome's security.</a:t>
            </a:r>
            <a:endParaRPr kumimoji="0" lang="en-US" altLang="en-US" sz="2200" b="0" i="0" u="none" strike="noStrike" cap="none" normalizeH="0" baseline="0" dirty="0">
              <a:ln>
                <a:noFill/>
              </a:ln>
              <a:solidFill>
                <a:schemeClr val="tx1"/>
              </a:solidFill>
              <a:effectLst/>
              <a:latin typeface="Garamond" panose="02020404030301010803" pitchFamily="18" charset="0"/>
            </a:endParaRPr>
          </a:p>
        </p:txBody>
      </p:sp>
      <p:sp>
        <p:nvSpPr>
          <p:cNvPr id="51" name="Rectangle 14">
            <a:extLst>
              <a:ext uri="{FF2B5EF4-FFF2-40B4-BE49-F238E27FC236}">
                <a16:creationId xmlns:a16="http://schemas.microsoft.com/office/drawing/2014/main" id="{CDEB1BD2-B277-4AF6-A0D3-EB487CBCAD94}"/>
              </a:ext>
            </a:extLst>
          </p:cNvPr>
          <p:cNvSpPr>
            <a:spLocks noChangeArrowheads="1"/>
          </p:cNvSpPr>
          <p:nvPr/>
        </p:nvSpPr>
        <p:spPr bwMode="auto">
          <a:xfrm>
            <a:off x="26104654" y="9933137"/>
            <a:ext cx="6236092" cy="5955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ts val="800"/>
              </a:spcAft>
              <a:buClrTx/>
              <a:buSzTx/>
              <a:buFontTx/>
              <a:buNone/>
              <a:tabLst/>
            </a:pPr>
            <a:r>
              <a:rPr kumimoji="0" lang="en-US" altLang="en-US" sz="2200" b="1" i="0" u="none" strike="noStrike" cap="none" normalizeH="0" baseline="0" dirty="0">
                <a:ln>
                  <a:noFill/>
                </a:ln>
                <a:solidFill>
                  <a:schemeClr val="tx1"/>
                </a:solidFill>
                <a:effectLst/>
                <a:latin typeface="Garamond" panose="02020404030301010803" pitchFamily="18" charset="0"/>
                <a:ea typeface="Calibri" panose="020F0502020204030204" pitchFamily="34" charset="0"/>
                <a:cs typeface="Times New Roman" panose="02020603050405020304" pitchFamily="18" charset="0"/>
              </a:rPr>
              <a:t>Emotional Intelligence</a:t>
            </a:r>
            <a:endParaRPr kumimoji="0" lang="en-US" altLang="en-US" sz="2200" b="0" i="0" u="none" strike="noStrike" cap="none" normalizeH="0" baseline="0" dirty="0">
              <a:ln>
                <a:noFill/>
              </a:ln>
              <a:solidFill>
                <a:schemeClr val="tx1"/>
              </a:solidFill>
              <a:effectLst/>
              <a:latin typeface="Garamond" panose="02020404030301010803" pitchFamily="18" charset="0"/>
            </a:endParaRPr>
          </a:p>
          <a:p>
            <a:pPr marL="0" marR="0" algn="just">
              <a:lnSpc>
                <a:spcPct val="107000"/>
              </a:lnSpc>
              <a:spcBef>
                <a:spcPts val="0"/>
              </a:spcBef>
              <a:spcAft>
                <a:spcPts val="800"/>
              </a:spcAft>
            </a:pPr>
            <a:r>
              <a:rPr lang="en-US" sz="2200" dirty="0">
                <a:effectLst/>
                <a:latin typeface="Garamond" panose="02020404030301010803" pitchFamily="18" charset="0"/>
                <a:ea typeface="Calibri" panose="020F0502020204030204" pitchFamily="34" charset="0"/>
                <a:cs typeface="Times New Roman" panose="02020603050405020304" pitchFamily="18" charset="0"/>
              </a:rPr>
              <a:t>from his actions and strategies. He was known for his ability to remain calm and collected in the face of adversity, and for his ability to think strategically and make decisions based on the situation at hand. He was also known for his ability to read people and situations, and to understand the motivations of his enemies. He was able to use this knowledge to his advantage, and to devise strategies that would outmaneuver and outwit his opponents. In addition, Quintus Fabius Maximus </a:t>
            </a:r>
            <a:r>
              <a:rPr lang="en-US" sz="2200" dirty="0" err="1">
                <a:effectLst/>
                <a:latin typeface="Garamond" panose="02020404030301010803" pitchFamily="18" charset="0"/>
                <a:ea typeface="Calibri" panose="020F0502020204030204" pitchFamily="34" charset="0"/>
                <a:cs typeface="Times New Roman" panose="02020603050405020304" pitchFamily="18" charset="0"/>
              </a:rPr>
              <a:t>Verrucosus</a:t>
            </a:r>
            <a:r>
              <a:rPr lang="en-US" sz="2200" dirty="0">
                <a:effectLst/>
                <a:latin typeface="Garamond" panose="02020404030301010803" pitchFamily="18" charset="0"/>
                <a:ea typeface="Calibri" panose="020F0502020204030204" pitchFamily="34" charset="0"/>
                <a:cs typeface="Times New Roman" panose="02020603050405020304" pitchFamily="18" charset="0"/>
              </a:rPr>
              <a:t> was known for his ability to inspire loyalty and respect from his troops. He was able to motivate them to fight for him and to trust his decisions. He was also able to maintain a sense of unity and camaraderie among his troops, which allowed them to work together effectively.</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15" name="Group 14">
            <a:extLst>
              <a:ext uri="{FF2B5EF4-FFF2-40B4-BE49-F238E27FC236}">
                <a16:creationId xmlns:a16="http://schemas.microsoft.com/office/drawing/2014/main" id="{9AE469D0-E413-4904-BEF2-EA6C804AE96E}"/>
              </a:ext>
            </a:extLst>
          </p:cNvPr>
          <p:cNvGrpSpPr/>
          <p:nvPr/>
        </p:nvGrpSpPr>
        <p:grpSpPr>
          <a:xfrm>
            <a:off x="21421913" y="10592534"/>
            <a:ext cx="4409887" cy="4723666"/>
            <a:chOff x="21421913" y="10216794"/>
            <a:chExt cx="4409887" cy="4723666"/>
          </a:xfrm>
        </p:grpSpPr>
        <p:pic>
          <p:nvPicPr>
            <p:cNvPr id="1040" name="Picture 16">
              <a:extLst>
                <a:ext uri="{FF2B5EF4-FFF2-40B4-BE49-F238E27FC236}">
                  <a16:creationId xmlns:a16="http://schemas.microsoft.com/office/drawing/2014/main" id="{2E662B95-4580-4545-B52F-2B8D7D093A31}"/>
                </a:ext>
              </a:extLst>
            </p:cNvPr>
            <p:cNvPicPr>
              <a:picLocks noChangeAspect="1" noChangeArrowheads="1"/>
            </p:cNvPicPr>
            <p:nvPr/>
          </p:nvPicPr>
          <p:blipFill>
            <a:blip r:embed="rId8"/>
            <a:srcRect/>
            <a:stretch/>
          </p:blipFill>
          <p:spPr bwMode="auto">
            <a:xfrm>
              <a:off x="21476010" y="10216794"/>
              <a:ext cx="4355790" cy="2553806"/>
            </a:xfrm>
            <a:prstGeom prst="rect">
              <a:avLst/>
            </a:prstGeom>
            <a:noFill/>
            <a:ln w="38100">
              <a:solidFill>
                <a:srgbClr val="782F40"/>
              </a:solidFill>
            </a:ln>
            <a:extLst>
              <a:ext uri="{909E8E84-426E-40DD-AFC4-6F175D3DCCD1}">
                <a14:hiddenFill xmlns:a14="http://schemas.microsoft.com/office/drawing/2010/main">
                  <a:solidFill>
                    <a:srgbClr val="FFFFFF"/>
                  </a:solidFill>
                </a14:hiddenFill>
              </a:ext>
            </a:extLst>
          </p:spPr>
        </p:pic>
        <p:pic>
          <p:nvPicPr>
            <p:cNvPr id="14" name="Picture 13">
              <a:extLst>
                <a:ext uri="{FF2B5EF4-FFF2-40B4-BE49-F238E27FC236}">
                  <a16:creationId xmlns:a16="http://schemas.microsoft.com/office/drawing/2014/main" id="{9DBA14C3-7DAF-4BA8-8580-CC84E3C3171C}"/>
                </a:ext>
              </a:extLst>
            </p:cNvPr>
            <p:cNvPicPr>
              <a:picLocks noChangeAspect="1"/>
            </p:cNvPicPr>
            <p:nvPr/>
          </p:nvPicPr>
          <p:blipFill>
            <a:blip r:embed="rId9"/>
            <a:srcRect t="15111" b="15111"/>
            <a:stretch/>
          </p:blipFill>
          <p:spPr>
            <a:xfrm>
              <a:off x="21421913" y="12809282"/>
              <a:ext cx="4409887" cy="2131178"/>
            </a:xfrm>
            <a:prstGeom prst="rect">
              <a:avLst/>
            </a:prstGeom>
            <a:ln w="38100">
              <a:solidFill>
                <a:srgbClr val="782F40"/>
              </a:solidFill>
            </a:ln>
          </p:spPr>
        </p:pic>
      </p:grpSp>
      <p:sp>
        <p:nvSpPr>
          <p:cNvPr id="52" name="Rectangle 14">
            <a:extLst>
              <a:ext uri="{FF2B5EF4-FFF2-40B4-BE49-F238E27FC236}">
                <a16:creationId xmlns:a16="http://schemas.microsoft.com/office/drawing/2014/main" id="{58ADB0DB-18FB-4097-A58C-96984E123B60}"/>
              </a:ext>
            </a:extLst>
          </p:cNvPr>
          <p:cNvSpPr>
            <a:spLocks noChangeArrowheads="1"/>
          </p:cNvSpPr>
          <p:nvPr/>
        </p:nvSpPr>
        <p:spPr bwMode="auto">
          <a:xfrm>
            <a:off x="21317045" y="15286489"/>
            <a:ext cx="6236092" cy="6317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ts val="800"/>
              </a:spcAft>
              <a:buClrTx/>
              <a:buSzTx/>
              <a:buFontTx/>
              <a:buNone/>
              <a:tabLst/>
            </a:pPr>
            <a:r>
              <a:rPr kumimoji="0" lang="en-US" altLang="en-US" sz="2200" b="1" i="0" u="none" strike="noStrike" cap="none" normalizeH="0" baseline="0" dirty="0">
                <a:ln>
                  <a:noFill/>
                </a:ln>
                <a:solidFill>
                  <a:schemeClr val="tx1"/>
                </a:solidFill>
                <a:effectLst/>
                <a:latin typeface="Garamond" panose="02020404030301010803" pitchFamily="18" charset="0"/>
                <a:ea typeface="Calibri" panose="020F0502020204030204" pitchFamily="34" charset="0"/>
                <a:cs typeface="Times New Roman" panose="02020603050405020304" pitchFamily="18" charset="0"/>
              </a:rPr>
              <a:t>Use of Power</a:t>
            </a:r>
            <a:endParaRPr kumimoji="0" lang="en-US" altLang="en-US" sz="2200" b="0" i="0" u="none" strike="noStrike" cap="none" normalizeH="0" baseline="0" dirty="0">
              <a:ln>
                <a:noFill/>
              </a:ln>
              <a:solidFill>
                <a:schemeClr val="tx1"/>
              </a:solidFill>
              <a:effectLst/>
              <a:latin typeface="Garamond" panose="02020404030301010803" pitchFamily="18" charset="0"/>
            </a:endParaRPr>
          </a:p>
          <a:p>
            <a:pPr marL="0" marR="0" algn="just">
              <a:lnSpc>
                <a:spcPct val="107000"/>
              </a:lnSpc>
              <a:spcBef>
                <a:spcPts val="0"/>
              </a:spcBef>
              <a:spcAft>
                <a:spcPts val="800"/>
              </a:spcAft>
            </a:pPr>
            <a:r>
              <a:rPr lang="en-US" sz="2200" dirty="0">
                <a:effectLst/>
                <a:latin typeface="Garamond" panose="02020404030301010803" pitchFamily="18" charset="0"/>
                <a:ea typeface="Calibri" panose="020F0502020204030204" pitchFamily="34" charset="0"/>
                <a:cs typeface="Times New Roman" panose="02020603050405020304" pitchFamily="18" charset="0"/>
              </a:rPr>
              <a:t>Fabius was a strong advocate of the Senate's authority and was known for his ability to persuade the Senate to take action. He also used his influence to ensure that the Senate would take a more active role in the war effort. Additionally, his ability to use his power to reward those who supported him and punish those who opposed him. Known for his ability to use his power to manipulate the Senate and the Roman people to his advantage. His ability to use his power to build alliances and secure support from other states. He was able to use his influence to gain the support of the Etruscans and the Greeks, which helped Rome to gain a foothold in the Mediterranean. He was also known for his ability to use his power to negotiate favorable terms with other states, which helped Rome to gain a strategic advantage in the war.</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6" name="Picture 55">
            <a:extLst>
              <a:ext uri="{FF2B5EF4-FFF2-40B4-BE49-F238E27FC236}">
                <a16:creationId xmlns:a16="http://schemas.microsoft.com/office/drawing/2014/main" id="{3ED5126E-EA68-41DD-A8C9-F5A1A74BF289}"/>
              </a:ext>
            </a:extLst>
          </p:cNvPr>
          <p:cNvPicPr>
            <a:picLocks noChangeAspect="1"/>
          </p:cNvPicPr>
          <p:nvPr/>
        </p:nvPicPr>
        <p:blipFill>
          <a:blip r:embed="rId10"/>
          <a:srcRect t="537" b="537"/>
          <a:stretch/>
        </p:blipFill>
        <p:spPr>
          <a:xfrm>
            <a:off x="27686673" y="18378626"/>
            <a:ext cx="4677647" cy="2716419"/>
          </a:xfrm>
          <a:prstGeom prst="rect">
            <a:avLst/>
          </a:prstGeom>
          <a:ln w="38100">
            <a:solidFill>
              <a:srgbClr val="782F40"/>
            </a:solidFill>
          </a:ln>
        </p:spPr>
      </p:pic>
    </p:spTree>
    <p:extLst>
      <p:ext uri="{BB962C8B-B14F-4D97-AF65-F5344CB8AC3E}">
        <p14:creationId xmlns:p14="http://schemas.microsoft.com/office/powerpoint/2010/main" val="4131479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2253</TotalTime>
  <Words>561</Words>
  <Application>Microsoft Office PowerPoint</Application>
  <PresentationFormat>Custom</PresentationFormat>
  <Paragraphs>19</Paragraphs>
  <Slides>1</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8" baseType="lpstr">
      <vt:lpstr>Arial</vt:lpstr>
      <vt:lpstr>Benton Sans</vt:lpstr>
      <vt:lpstr>Calibri</vt:lpstr>
      <vt:lpstr>Calibri Light</vt:lpstr>
      <vt:lpstr>Garamond</vt:lpstr>
      <vt:lpstr>Office Theme</vt:lpstr>
      <vt:lpstr>Document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Tyler Towne</dc:creator>
  <cp:lastModifiedBy>Peter Liedman</cp:lastModifiedBy>
  <cp:revision>12</cp:revision>
  <cp:lastPrinted>2020-02-13T23:31:38Z</cp:lastPrinted>
  <dcterms:created xsi:type="dcterms:W3CDTF">2020-02-13T23:22:33Z</dcterms:created>
  <dcterms:modified xsi:type="dcterms:W3CDTF">2023-02-09T14:20:31Z</dcterms:modified>
</cp:coreProperties>
</file>