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59A2A-F938-4DA5-83A4-A476B7C49758}" v="83" dt="2023-03-03T20:38:50.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p:scale>
          <a:sx n="50" d="100"/>
          <a:sy n="50" d="100"/>
        </p:scale>
        <p:origin x="522" y="24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Close" userId="cc797260cb63f0af" providerId="LiveId" clId="{F4059A2A-F938-4DA5-83A4-A476B7C49758}"/>
    <pc:docChg chg="undo custSel modSld">
      <pc:chgData name="Ryan Close" userId="cc797260cb63f0af" providerId="LiveId" clId="{F4059A2A-F938-4DA5-83A4-A476B7C49758}" dt="2023-03-03T20:38:50.337" v="2328" actId="14861"/>
      <pc:docMkLst>
        <pc:docMk/>
      </pc:docMkLst>
      <pc:sldChg chg="addSp delSp modSp mod">
        <pc:chgData name="Ryan Close" userId="cc797260cb63f0af" providerId="LiveId" clId="{F4059A2A-F938-4DA5-83A4-A476B7C49758}" dt="2023-03-03T20:38:50.337" v="2328" actId="14861"/>
        <pc:sldMkLst>
          <pc:docMk/>
          <pc:sldMk cId="413147931" sldId="256"/>
        </pc:sldMkLst>
        <pc:spChg chg="mod">
          <ac:chgData name="Ryan Close" userId="cc797260cb63f0af" providerId="LiveId" clId="{F4059A2A-F938-4DA5-83A4-A476B7C49758}" dt="2023-03-03T20:23:53.461" v="1948" actId="20577"/>
          <ac:spMkLst>
            <pc:docMk/>
            <pc:sldMk cId="413147931" sldId="256"/>
            <ac:spMk id="6" creationId="{87B5B2F4-AC80-4B4A-83D0-F69ECAF1CBF9}"/>
          </ac:spMkLst>
        </pc:spChg>
        <pc:spChg chg="add del mod">
          <ac:chgData name="Ryan Close" userId="cc797260cb63f0af" providerId="LiveId" clId="{F4059A2A-F938-4DA5-83A4-A476B7C49758}" dt="2023-03-03T20:03:39.185" v="1314" actId="478"/>
          <ac:spMkLst>
            <pc:docMk/>
            <pc:sldMk cId="413147931" sldId="256"/>
            <ac:spMk id="7" creationId="{9164F2AD-6D54-E2BC-1441-9674C2EB82AE}"/>
          </ac:spMkLst>
        </pc:spChg>
        <pc:spChg chg="add mod">
          <ac:chgData name="Ryan Close" userId="cc797260cb63f0af" providerId="LiveId" clId="{F4059A2A-F938-4DA5-83A4-A476B7C49758}" dt="2023-03-03T20:04:34.527" v="1323" actId="14100"/>
          <ac:spMkLst>
            <pc:docMk/>
            <pc:sldMk cId="413147931" sldId="256"/>
            <ac:spMk id="10" creationId="{C64699FB-B38F-AB37-ABBA-7FB92B99E3E0}"/>
          </ac:spMkLst>
        </pc:spChg>
        <pc:spChg chg="add mod">
          <ac:chgData name="Ryan Close" userId="cc797260cb63f0af" providerId="LiveId" clId="{F4059A2A-F938-4DA5-83A4-A476B7C49758}" dt="2023-03-03T20:16:53.917" v="1591" actId="20577"/>
          <ac:spMkLst>
            <pc:docMk/>
            <pc:sldMk cId="413147931" sldId="256"/>
            <ac:spMk id="11" creationId="{CCC2C08F-33E7-E47F-C780-6DECF58E24EA}"/>
          </ac:spMkLst>
        </pc:spChg>
        <pc:spChg chg="mod">
          <ac:chgData name="Ryan Close" userId="cc797260cb63f0af" providerId="LiveId" clId="{F4059A2A-F938-4DA5-83A4-A476B7C49758}" dt="2023-03-03T19:15:56.200" v="770" actId="14100"/>
          <ac:spMkLst>
            <pc:docMk/>
            <pc:sldMk cId="413147931" sldId="256"/>
            <ac:spMk id="13" creationId="{4863B720-13B6-4E8E-841E-EE817EF5DF1A}"/>
          </ac:spMkLst>
        </pc:spChg>
        <pc:spChg chg="mod">
          <ac:chgData name="Ryan Close" userId="cc797260cb63f0af" providerId="LiveId" clId="{F4059A2A-F938-4DA5-83A4-A476B7C49758}" dt="2023-03-03T20:04:04.951" v="1319" actId="14100"/>
          <ac:spMkLst>
            <pc:docMk/>
            <pc:sldMk cId="413147931" sldId="256"/>
            <ac:spMk id="17" creationId="{61739502-9E18-514A-A0EA-F79EF05B8A3C}"/>
          </ac:spMkLst>
        </pc:spChg>
        <pc:spChg chg="mod">
          <ac:chgData name="Ryan Close" userId="cc797260cb63f0af" providerId="LiveId" clId="{F4059A2A-F938-4DA5-83A4-A476B7C49758}" dt="2023-03-03T20:11:05.350" v="1527" actId="6549"/>
          <ac:spMkLst>
            <pc:docMk/>
            <pc:sldMk cId="413147931" sldId="256"/>
            <ac:spMk id="19" creationId="{105F2585-F4D4-144D-AB0C-715D32F02E70}"/>
          </ac:spMkLst>
        </pc:spChg>
        <pc:spChg chg="mod">
          <ac:chgData name="Ryan Close" userId="cc797260cb63f0af" providerId="LiveId" clId="{F4059A2A-F938-4DA5-83A4-A476B7C49758}" dt="2023-03-03T17:02:47.333" v="84" actId="20577"/>
          <ac:spMkLst>
            <pc:docMk/>
            <pc:sldMk cId="413147931" sldId="256"/>
            <ac:spMk id="23" creationId="{69C88FA8-0753-BD4D-A3D1-F108742E4DAC}"/>
          </ac:spMkLst>
        </pc:spChg>
        <pc:spChg chg="mod">
          <ac:chgData name="Ryan Close" userId="cc797260cb63f0af" providerId="LiveId" clId="{F4059A2A-F938-4DA5-83A4-A476B7C49758}" dt="2023-03-03T17:33:55.472" v="113" actId="20577"/>
          <ac:spMkLst>
            <pc:docMk/>
            <pc:sldMk cId="413147931" sldId="256"/>
            <ac:spMk id="27" creationId="{46DD85E0-B9A7-594E-B581-0EAC11DD9AAE}"/>
          </ac:spMkLst>
        </pc:spChg>
        <pc:spChg chg="add del mod">
          <ac:chgData name="Ryan Close" userId="cc797260cb63f0af" providerId="LiveId" clId="{F4059A2A-F938-4DA5-83A4-A476B7C49758}" dt="2023-03-03T19:57:40.271" v="1242" actId="22"/>
          <ac:spMkLst>
            <pc:docMk/>
            <pc:sldMk cId="413147931" sldId="256"/>
            <ac:spMk id="34" creationId="{D69C08B0-1236-A2E9-3DD6-7FEC3C5F12FC}"/>
          </ac:spMkLst>
        </pc:spChg>
        <pc:spChg chg="add mod">
          <ac:chgData name="Ryan Close" userId="cc797260cb63f0af" providerId="LiveId" clId="{F4059A2A-F938-4DA5-83A4-A476B7C49758}" dt="2023-03-03T20:18:49.540" v="1608" actId="114"/>
          <ac:spMkLst>
            <pc:docMk/>
            <pc:sldMk cId="413147931" sldId="256"/>
            <ac:spMk id="36" creationId="{DCA87545-5514-C8A3-9DBF-45F231BB1DE5}"/>
          </ac:spMkLst>
        </pc:spChg>
        <pc:spChg chg="mod">
          <ac:chgData name="Ryan Close" userId="cc797260cb63f0af" providerId="LiveId" clId="{F4059A2A-F938-4DA5-83A4-A476B7C49758}" dt="2023-03-03T19:50:33.606" v="1150" actId="20577"/>
          <ac:spMkLst>
            <pc:docMk/>
            <pc:sldMk cId="413147931" sldId="256"/>
            <ac:spMk id="37" creationId="{26BE7A2C-2E8A-4781-B415-9919A47FA59F}"/>
          </ac:spMkLst>
        </pc:spChg>
        <pc:spChg chg="add mod">
          <ac:chgData name="Ryan Close" userId="cc797260cb63f0af" providerId="LiveId" clId="{F4059A2A-F938-4DA5-83A4-A476B7C49758}" dt="2023-03-03T20:33:19.285" v="2308" actId="1076"/>
          <ac:spMkLst>
            <pc:docMk/>
            <pc:sldMk cId="413147931" sldId="256"/>
            <ac:spMk id="38" creationId="{778CCBBF-353C-711B-4B8F-2A2B7BE5EEA1}"/>
          </ac:spMkLst>
        </pc:spChg>
        <pc:spChg chg="add mod">
          <ac:chgData name="Ryan Close" userId="cc797260cb63f0af" providerId="LiveId" clId="{F4059A2A-F938-4DA5-83A4-A476B7C49758}" dt="2023-03-03T20:22:15.916" v="1934" actId="20577"/>
          <ac:spMkLst>
            <pc:docMk/>
            <pc:sldMk cId="413147931" sldId="256"/>
            <ac:spMk id="39" creationId="{EB24C5D2-2B07-24DE-1EAE-597DF86A2DDC}"/>
          </ac:spMkLst>
        </pc:spChg>
        <pc:spChg chg="add mod">
          <ac:chgData name="Ryan Close" userId="cc797260cb63f0af" providerId="LiveId" clId="{F4059A2A-F938-4DA5-83A4-A476B7C49758}" dt="2023-03-03T20:03:57.521" v="1318" actId="1076"/>
          <ac:spMkLst>
            <pc:docMk/>
            <pc:sldMk cId="413147931" sldId="256"/>
            <ac:spMk id="40" creationId="{9F500F0E-60A7-EA36-431C-938005D3ED7A}"/>
          </ac:spMkLst>
        </pc:spChg>
        <pc:spChg chg="add mod">
          <ac:chgData name="Ryan Close" userId="cc797260cb63f0af" providerId="LiveId" clId="{F4059A2A-F938-4DA5-83A4-A476B7C49758}" dt="2023-03-03T20:23:39.690" v="1942" actId="20577"/>
          <ac:spMkLst>
            <pc:docMk/>
            <pc:sldMk cId="413147931" sldId="256"/>
            <ac:spMk id="42" creationId="{18A0B340-53A5-2468-647A-DF4844F49776}"/>
          </ac:spMkLst>
        </pc:spChg>
        <pc:spChg chg="mod">
          <ac:chgData name="Ryan Close" userId="cc797260cb63f0af" providerId="LiveId" clId="{F4059A2A-F938-4DA5-83A4-A476B7C49758}" dt="2023-03-03T20:05:49.863" v="1329" actId="20577"/>
          <ac:spMkLst>
            <pc:docMk/>
            <pc:sldMk cId="413147931" sldId="256"/>
            <ac:spMk id="46" creationId="{F6CC06EC-D7B3-4B94-B4DF-99A82B452F8D}"/>
          </ac:spMkLst>
        </pc:spChg>
        <pc:spChg chg="mod">
          <ac:chgData name="Ryan Close" userId="cc797260cb63f0af" providerId="LiveId" clId="{F4059A2A-F938-4DA5-83A4-A476B7C49758}" dt="2023-03-03T19:21:11.105" v="868" actId="1076"/>
          <ac:spMkLst>
            <pc:docMk/>
            <pc:sldMk cId="413147931" sldId="256"/>
            <ac:spMk id="51" creationId="{CDEB1BD2-B277-4AF6-A0D3-EB487CBCAD94}"/>
          </ac:spMkLst>
        </pc:spChg>
        <pc:spChg chg="mod">
          <ac:chgData name="Ryan Close" userId="cc797260cb63f0af" providerId="LiveId" clId="{F4059A2A-F938-4DA5-83A4-A476B7C49758}" dt="2023-03-03T19:54:20.825" v="1237" actId="20577"/>
          <ac:spMkLst>
            <pc:docMk/>
            <pc:sldMk cId="413147931" sldId="256"/>
            <ac:spMk id="52" creationId="{58ADB0DB-18FB-4097-A58C-96984E123B60}"/>
          </ac:spMkLst>
        </pc:spChg>
        <pc:grpChg chg="del">
          <ac:chgData name="Ryan Close" userId="cc797260cb63f0af" providerId="LiveId" clId="{F4059A2A-F938-4DA5-83A4-A476B7C49758}" dt="2023-03-03T17:47:51.352" v="190" actId="478"/>
          <ac:grpSpMkLst>
            <pc:docMk/>
            <pc:sldMk cId="413147931" sldId="256"/>
            <ac:grpSpMk id="15" creationId="{9AE469D0-E413-4904-BEF2-EA6C804AE96E}"/>
          </ac:grpSpMkLst>
        </pc:grpChg>
        <pc:graphicFrameChg chg="del mod">
          <ac:chgData name="Ryan Close" userId="cc797260cb63f0af" providerId="LiveId" clId="{F4059A2A-F938-4DA5-83A4-A476B7C49758}" dt="2023-03-03T17:02:51.897" v="85" actId="478"/>
          <ac:graphicFrameMkLst>
            <pc:docMk/>
            <pc:sldMk cId="413147931" sldId="256"/>
            <ac:graphicFrameMk id="4" creationId="{D6719628-CEFB-4B37-B61D-B90734692AC5}"/>
          </ac:graphicFrameMkLst>
        </pc:graphicFrameChg>
        <pc:graphicFrameChg chg="add del mod">
          <ac:chgData name="Ryan Close" userId="cc797260cb63f0af" providerId="LiveId" clId="{F4059A2A-F938-4DA5-83A4-A476B7C49758}" dt="2023-03-03T19:15:45.800" v="767" actId="478"/>
          <ac:graphicFrameMkLst>
            <pc:docMk/>
            <pc:sldMk cId="413147931" sldId="256"/>
            <ac:graphicFrameMk id="31" creationId="{A2420107-4E85-73F6-737F-27F61C5D2FE3}"/>
          </ac:graphicFrameMkLst>
        </pc:graphicFrameChg>
        <pc:picChg chg="del topLvl">
          <ac:chgData name="Ryan Close" userId="cc797260cb63f0af" providerId="LiveId" clId="{F4059A2A-F938-4DA5-83A4-A476B7C49758}" dt="2023-03-03T17:47:51.352" v="190" actId="478"/>
          <ac:picMkLst>
            <pc:docMk/>
            <pc:sldMk cId="413147931" sldId="256"/>
            <ac:picMk id="14" creationId="{9DBA14C3-7DAF-4BA8-8580-CC84E3C3171C}"/>
          </ac:picMkLst>
        </pc:picChg>
        <pc:picChg chg="add mod ord">
          <ac:chgData name="Ryan Close" userId="cc797260cb63f0af" providerId="LiveId" clId="{F4059A2A-F938-4DA5-83A4-A476B7C49758}" dt="2023-03-03T19:19:24.994" v="843" actId="14861"/>
          <ac:picMkLst>
            <pc:docMk/>
            <pc:sldMk cId="413147931" sldId="256"/>
            <ac:picMk id="16" creationId="{FE509B3C-1512-55FA-AAB2-A9BDF6A9E107}"/>
          </ac:picMkLst>
        </pc:picChg>
        <pc:picChg chg="add mod">
          <ac:chgData name="Ryan Close" userId="cc797260cb63f0af" providerId="LiveId" clId="{F4059A2A-F938-4DA5-83A4-A476B7C49758}" dt="2023-03-03T19:17:34.155" v="783" actId="1076"/>
          <ac:picMkLst>
            <pc:docMk/>
            <pc:sldMk cId="413147931" sldId="256"/>
            <ac:picMk id="20" creationId="{EA2B7D94-6944-1E2B-38A7-B26A450C63FE}"/>
          </ac:picMkLst>
        </pc:picChg>
        <pc:picChg chg="add del mod">
          <ac:chgData name="Ryan Close" userId="cc797260cb63f0af" providerId="LiveId" clId="{F4059A2A-F938-4DA5-83A4-A476B7C49758}" dt="2023-03-03T19:20:44.135" v="859" actId="14861"/>
          <ac:picMkLst>
            <pc:docMk/>
            <pc:sldMk cId="413147931" sldId="256"/>
            <ac:picMk id="22" creationId="{5EAEAD86-9974-04EA-0EF8-333D927C2D5E}"/>
          </ac:picMkLst>
        </pc:picChg>
        <pc:picChg chg="add del mod">
          <ac:chgData name="Ryan Close" userId="cc797260cb63f0af" providerId="LiveId" clId="{F4059A2A-F938-4DA5-83A4-A476B7C49758}" dt="2023-03-03T19:08:27.550" v="737" actId="478"/>
          <ac:picMkLst>
            <pc:docMk/>
            <pc:sldMk cId="413147931" sldId="256"/>
            <ac:picMk id="24" creationId="{4A43606E-4E68-ADB7-E8B3-0FD0945F96BB}"/>
          </ac:picMkLst>
        </pc:picChg>
        <pc:picChg chg="add del mod">
          <ac:chgData name="Ryan Close" userId="cc797260cb63f0af" providerId="LiveId" clId="{F4059A2A-F938-4DA5-83A4-A476B7C49758}" dt="2023-03-03T19:08:05.369" v="736"/>
          <ac:picMkLst>
            <pc:docMk/>
            <pc:sldMk cId="413147931" sldId="256"/>
            <ac:picMk id="25" creationId="{EE216CC7-ABD1-4F87-0B14-87DC7EC9E121}"/>
          </ac:picMkLst>
        </pc:picChg>
        <pc:picChg chg="add del mod">
          <ac:chgData name="Ryan Close" userId="cc797260cb63f0af" providerId="LiveId" clId="{F4059A2A-F938-4DA5-83A4-A476B7C49758}" dt="2023-03-03T19:10:17.873" v="758" actId="478"/>
          <ac:picMkLst>
            <pc:docMk/>
            <pc:sldMk cId="413147931" sldId="256"/>
            <ac:picMk id="28" creationId="{A59FD340-6A51-13B7-BC78-46EE9706F8E5}"/>
          </ac:picMkLst>
        </pc:picChg>
        <pc:picChg chg="add del mod">
          <ac:chgData name="Ryan Close" userId="cc797260cb63f0af" providerId="LiveId" clId="{F4059A2A-F938-4DA5-83A4-A476B7C49758}" dt="2023-03-03T19:13:33.438" v="762" actId="478"/>
          <ac:picMkLst>
            <pc:docMk/>
            <pc:sldMk cId="413147931" sldId="256"/>
            <ac:picMk id="30" creationId="{F3AA460D-0389-771B-6493-EBC301028ABF}"/>
          </ac:picMkLst>
        </pc:picChg>
        <pc:picChg chg="add mod">
          <ac:chgData name="Ryan Close" userId="cc797260cb63f0af" providerId="LiveId" clId="{F4059A2A-F938-4DA5-83A4-A476B7C49758}" dt="2023-03-03T19:20:44.135" v="859" actId="14861"/>
          <ac:picMkLst>
            <pc:docMk/>
            <pc:sldMk cId="413147931" sldId="256"/>
            <ac:picMk id="32" creationId="{29CE8D2D-375C-7801-FCAD-BE42F8A517B6}"/>
          </ac:picMkLst>
        </pc:picChg>
        <pc:picChg chg="add mod">
          <ac:chgData name="Ryan Close" userId="cc797260cb63f0af" providerId="LiveId" clId="{F4059A2A-F938-4DA5-83A4-A476B7C49758}" dt="2023-03-03T20:38:50.337" v="2328" actId="14861"/>
          <ac:picMkLst>
            <pc:docMk/>
            <pc:sldMk cId="413147931" sldId="256"/>
            <ac:picMk id="43" creationId="{29940438-5108-8303-7B4B-EBB084BA2746}"/>
          </ac:picMkLst>
        </pc:picChg>
        <pc:picChg chg="add mod">
          <ac:chgData name="Ryan Close" userId="cc797260cb63f0af" providerId="LiveId" clId="{F4059A2A-F938-4DA5-83A4-A476B7C49758}" dt="2023-03-03T20:38:50.337" v="2328" actId="14861"/>
          <ac:picMkLst>
            <pc:docMk/>
            <pc:sldMk cId="413147931" sldId="256"/>
            <ac:picMk id="44" creationId="{74FFBD92-E94E-C364-0AC7-56F2026595CF}"/>
          </ac:picMkLst>
        </pc:picChg>
        <pc:picChg chg="del">
          <ac:chgData name="Ryan Close" userId="cc797260cb63f0af" providerId="LiveId" clId="{F4059A2A-F938-4DA5-83A4-A476B7C49758}" dt="2023-03-03T19:05:31.460" v="724" actId="478"/>
          <ac:picMkLst>
            <pc:docMk/>
            <pc:sldMk cId="413147931" sldId="256"/>
            <ac:picMk id="48" creationId="{BB894A5E-D2D8-4CFD-B93B-EF5BB4A1B101}"/>
          </ac:picMkLst>
        </pc:picChg>
        <pc:picChg chg="del">
          <ac:chgData name="Ryan Close" userId="cc797260cb63f0af" providerId="LiveId" clId="{F4059A2A-F938-4DA5-83A4-A476B7C49758}" dt="2023-03-03T17:39:21.661" v="176" actId="478"/>
          <ac:picMkLst>
            <pc:docMk/>
            <pc:sldMk cId="413147931" sldId="256"/>
            <ac:picMk id="55" creationId="{5ED48D4F-B332-495D-81AC-875C52E76C79}"/>
          </ac:picMkLst>
        </pc:picChg>
        <pc:picChg chg="del">
          <ac:chgData name="Ryan Close" userId="cc797260cb63f0af" providerId="LiveId" clId="{F4059A2A-F938-4DA5-83A4-A476B7C49758}" dt="2023-03-03T17:39:23.450" v="177" actId="478"/>
          <ac:picMkLst>
            <pc:docMk/>
            <pc:sldMk cId="413147931" sldId="256"/>
            <ac:picMk id="56" creationId="{3ED5126E-EA68-41DD-A8C9-F5A1A74BF289}"/>
          </ac:picMkLst>
        </pc:picChg>
        <pc:picChg chg="add del mod">
          <ac:chgData name="Ryan Close" userId="cc797260cb63f0af" providerId="LiveId" clId="{F4059A2A-F938-4DA5-83A4-A476B7C49758}" dt="2023-03-03T19:26:16.848" v="1149" actId="14100"/>
          <ac:picMkLst>
            <pc:docMk/>
            <pc:sldMk cId="413147931" sldId="256"/>
            <ac:picMk id="1026" creationId="{2C7AEF0C-FC14-4CF6-93F3-9159DBBFDD32}"/>
          </ac:picMkLst>
        </pc:picChg>
        <pc:picChg chg="del topLvl">
          <ac:chgData name="Ryan Close" userId="cc797260cb63f0af" providerId="LiveId" clId="{F4059A2A-F938-4DA5-83A4-A476B7C49758}" dt="2023-03-03T17:47:56.221" v="191" actId="478"/>
          <ac:picMkLst>
            <pc:docMk/>
            <pc:sldMk cId="413147931" sldId="256"/>
            <ac:picMk id="1040" creationId="{2E662B95-4580-4545-B52F-2B8D7D093A3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3/3/2023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58" y="800362"/>
            <a:ext cx="25786079" cy="2985433"/>
          </a:xfrm>
          <a:prstGeom prst="rect">
            <a:avLst/>
          </a:prstGeom>
          <a:noFill/>
        </p:spPr>
        <p:txBody>
          <a:bodyPr wrap="square" rtlCol="0">
            <a:spAutoFit/>
          </a:bodyPr>
          <a:lstStyle/>
          <a:p>
            <a:pPr algn="ctr"/>
            <a:r>
              <a:rPr lang="en-US" sz="8800" b="1" dirty="0">
                <a:latin typeface="Garamond" panose="02020404030301010803" pitchFamily="18" charset="0"/>
              </a:rPr>
              <a:t>CAPT David Marquet: Leading Others to Leadership</a:t>
            </a:r>
          </a:p>
          <a:p>
            <a:pPr algn="ctr"/>
            <a:r>
              <a:rPr lang="en-US" sz="5500" dirty="0">
                <a:latin typeface="Garamond" panose="02020404030301010803" pitchFamily="18" charset="0"/>
              </a:rPr>
              <a:t>Ryan Close</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304800" y="4500937"/>
            <a:ext cx="12067985" cy="4430997"/>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13054011" y="4500937"/>
            <a:ext cx="7648575" cy="2352165"/>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800" b="1" dirty="0">
                <a:solidFill>
                  <a:schemeClr val="tx1"/>
                </a:solidFill>
                <a:latin typeface="Garamond" panose="02020404030301010803" pitchFamily="18" charset="0"/>
              </a:rPr>
              <a:t>“A good leader has to let go of their ego and self-interest and focus on raising up their employees and working through the process of building leaders.”</a:t>
            </a:r>
          </a:p>
          <a:p>
            <a:pPr algn="r"/>
            <a:r>
              <a:rPr lang="en-US" sz="3200" dirty="0">
                <a:solidFill>
                  <a:schemeClr val="tx1"/>
                </a:solidFill>
                <a:latin typeface="Garamond" panose="02020404030301010803" pitchFamily="18" charset="0"/>
              </a:rPr>
              <a:t>CAPT L. David Marquet, USN (Retired)</a:t>
            </a:r>
          </a:p>
        </p:txBody>
      </p:sp>
      <p:sp>
        <p:nvSpPr>
          <p:cNvPr id="23" name="Rounded Rectangle 22">
            <a:extLst>
              <a:ext uri="{FF2B5EF4-FFF2-40B4-BE49-F238E27FC236}">
                <a16:creationId xmlns:a16="http://schemas.microsoft.com/office/drawing/2014/main" id="{69C88FA8-0753-BD4D-A3D1-F108742E4DAC}"/>
              </a:ext>
            </a:extLst>
          </p:cNvPr>
          <p:cNvSpPr/>
          <p:nvPr/>
        </p:nvSpPr>
        <p:spPr>
          <a:xfrm>
            <a:off x="2462817" y="4800600"/>
            <a:ext cx="8159981"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2479000" y="4760101"/>
            <a:ext cx="84582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Traits</a:t>
            </a:r>
          </a:p>
        </p:txBody>
      </p:sp>
      <p:pic>
        <p:nvPicPr>
          <p:cNvPr id="1026" name="Picture 2">
            <a:extLst>
              <a:ext uri="{FF2B5EF4-FFF2-40B4-BE49-F238E27FC236}">
                <a16:creationId xmlns:a16="http://schemas.microsoft.com/office/drawing/2014/main" id="{2C7AEF0C-FC14-4CF6-93F3-9159DBBFDD32}"/>
              </a:ext>
            </a:extLst>
          </p:cNvPr>
          <p:cNvPicPr>
            <a:picLocks noChangeAspect="1" noChangeArrowheads="1"/>
          </p:cNvPicPr>
          <p:nvPr/>
        </p:nvPicPr>
        <p:blipFill>
          <a:blip r:embed="rId3"/>
          <a:srcRect l="14220" r="14220"/>
          <a:stretch/>
        </p:blipFill>
        <p:spPr bwMode="auto">
          <a:xfrm>
            <a:off x="13178596" y="7166341"/>
            <a:ext cx="7367022" cy="9394561"/>
          </a:xfrm>
          <a:prstGeom prst="roundRect">
            <a:avLst>
              <a:gd name="adj" fmla="val 6368"/>
            </a:avLst>
          </a:prstGeom>
          <a:ln w="76200">
            <a:solidFill>
              <a:srgbClr val="782F4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contourClr>
              <a:srgbClr val="969696"/>
            </a:contourClr>
          </a:sp3d>
          <a:extLst>
            <a:ext uri="{909E8E84-426E-40DD-AFC4-6F175D3DCCD1}">
              <a14:hiddenFill xmlns:a14="http://schemas.microsoft.com/office/drawing/2010/main">
                <a:solidFill>
                  <a:srgbClr val="FFFFFF"/>
                </a:solidFill>
              </a14:hiddenFill>
            </a:ext>
          </a:extLst>
        </p:spPr>
      </p:pic>
      <p:sp>
        <p:nvSpPr>
          <p:cNvPr id="35" name="Rounded Rectangle 18">
            <a:extLst>
              <a:ext uri="{FF2B5EF4-FFF2-40B4-BE49-F238E27FC236}">
                <a16:creationId xmlns:a16="http://schemas.microsoft.com/office/drawing/2014/main" id="{33F4F12D-7F93-4EDB-AB47-B11349ADF9A3}"/>
              </a:ext>
            </a:extLst>
          </p:cNvPr>
          <p:cNvSpPr/>
          <p:nvPr/>
        </p:nvSpPr>
        <p:spPr>
          <a:xfrm>
            <a:off x="21052080" y="4500937"/>
            <a:ext cx="11561520" cy="17059690"/>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37" name="Rounded Rectangle 18">
            <a:extLst>
              <a:ext uri="{FF2B5EF4-FFF2-40B4-BE49-F238E27FC236}">
                <a16:creationId xmlns:a16="http://schemas.microsoft.com/office/drawing/2014/main" id="{26BE7A2C-2E8A-4781-B415-9919A47FA59F}"/>
              </a:ext>
            </a:extLst>
          </p:cNvPr>
          <p:cNvSpPr/>
          <p:nvPr/>
        </p:nvSpPr>
        <p:spPr>
          <a:xfrm>
            <a:off x="13054010" y="16939852"/>
            <a:ext cx="7648575" cy="4620775"/>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400" dirty="0">
              <a:solidFill>
                <a:schemeClr val="tx1"/>
              </a:solidFill>
              <a:latin typeface="Garamond" panose="02020404030301010803" pitchFamily="18" charset="0"/>
            </a:endParaRPr>
          </a:p>
          <a:p>
            <a:pPr algn="just"/>
            <a:endParaRPr lang="en-US" sz="2400" dirty="0">
              <a:solidFill>
                <a:schemeClr val="tx1"/>
              </a:solidFill>
              <a:latin typeface="Garamond" panose="02020404030301010803" pitchFamily="18" charset="0"/>
            </a:endParaRPr>
          </a:p>
        </p:txBody>
      </p:sp>
      <p:sp>
        <p:nvSpPr>
          <p:cNvPr id="46" name="Rounded Rectangle 26">
            <a:extLst>
              <a:ext uri="{FF2B5EF4-FFF2-40B4-BE49-F238E27FC236}">
                <a16:creationId xmlns:a16="http://schemas.microsoft.com/office/drawing/2014/main" id="{F6CC06EC-D7B3-4B94-B4DF-99A82B452F8D}"/>
              </a:ext>
            </a:extLst>
          </p:cNvPr>
          <p:cNvSpPr/>
          <p:nvPr/>
        </p:nvSpPr>
        <p:spPr>
          <a:xfrm>
            <a:off x="14592297" y="17164630"/>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Conclusions</a:t>
            </a:r>
            <a:endParaRPr lang="en-US" sz="5500" dirty="0">
              <a:solidFill>
                <a:schemeClr val="bg1"/>
              </a:solidFill>
              <a:latin typeface="Benton Sans" panose="02000504020000020004" pitchFamily="2" charset="77"/>
            </a:endParaRPr>
          </a:p>
        </p:txBody>
      </p:sp>
      <p:sp>
        <p:nvSpPr>
          <p:cNvPr id="13" name="Rectangle 14">
            <a:extLst>
              <a:ext uri="{FF2B5EF4-FFF2-40B4-BE49-F238E27FC236}">
                <a16:creationId xmlns:a16="http://schemas.microsoft.com/office/drawing/2014/main" id="{4863B720-13B6-4E8E-841E-EE817EF5DF1A}"/>
              </a:ext>
            </a:extLst>
          </p:cNvPr>
          <p:cNvSpPr>
            <a:spLocks noChangeArrowheads="1"/>
          </p:cNvSpPr>
          <p:nvPr/>
        </p:nvSpPr>
        <p:spPr bwMode="auto">
          <a:xfrm>
            <a:off x="21383811" y="5445688"/>
            <a:ext cx="10715343" cy="459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Ethics</a:t>
            </a:r>
            <a:endParaRPr kumimoji="0" lang="en-US" altLang="en-US" sz="2200" b="0" i="0" u="none" strike="noStrike" cap="none" normalizeH="0" baseline="0" dirty="0">
              <a:ln>
                <a:noFill/>
              </a:ln>
              <a:solidFill>
                <a:schemeClr val="tx1"/>
              </a:solidFill>
              <a:effectLst/>
              <a:latin typeface="Garamond" panose="020204040303010108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As Daft puts forth in The Leadership Experience, “ethical leaders are honest with employees, partners, customers, vendors, and shareholders. They strive for fairness and take care to honor their agreements or commitments to others. Unethical leaders, on the other hand, often practice deception.” Ethical leadership is necessary to maintain morale and engagement of the workforce, making good on agreements and honoring commitments without deception and self-serving attitudes and actions.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chemeClr val="tx1"/>
                </a:solidFill>
                <a:effectLst/>
                <a:latin typeface="Garamond" panose="02020404030301010803" pitchFamily="18" charset="0"/>
              </a:rPr>
              <a:t>Throughout Marquet’s time on the USS Santa Fe, there appears to be no evidence that Marquet’s leadership relied on deception, or that his approaches were simply self-serving. To the contrary, from the very beginning Marquet honored agreements made with his Chiefs, even those that he really did not have the authority to make given the existing leadership structure. Marquet consistently fulfilled commitments and developed leadership within his crew, which shows that Marquet was an ethical leader.</a:t>
            </a:r>
          </a:p>
        </p:txBody>
      </p:sp>
      <p:sp>
        <p:nvSpPr>
          <p:cNvPr id="51" name="Rectangle 14">
            <a:extLst>
              <a:ext uri="{FF2B5EF4-FFF2-40B4-BE49-F238E27FC236}">
                <a16:creationId xmlns:a16="http://schemas.microsoft.com/office/drawing/2014/main" id="{CDEB1BD2-B277-4AF6-A0D3-EB487CBCAD94}"/>
              </a:ext>
            </a:extLst>
          </p:cNvPr>
          <p:cNvSpPr>
            <a:spLocks noChangeArrowheads="1"/>
          </p:cNvSpPr>
          <p:nvPr/>
        </p:nvSpPr>
        <p:spPr bwMode="auto">
          <a:xfrm>
            <a:off x="26104655" y="10174531"/>
            <a:ext cx="6100910" cy="486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Emotional Intelligence</a:t>
            </a:r>
            <a:endParaRPr kumimoji="0" lang="en-US" altLang="en-US" sz="2200" b="0" i="0" u="none" strike="noStrike" cap="none" normalizeH="0" baseline="0" dirty="0">
              <a:ln>
                <a:noFill/>
              </a:ln>
              <a:solidFill>
                <a:schemeClr val="tx1"/>
              </a:solidFill>
              <a:effectLst/>
              <a:latin typeface="Garamond" panose="02020404030301010803" pitchFamily="18" charset="0"/>
            </a:endParaRPr>
          </a:p>
          <a:p>
            <a:pPr marL="0" marR="0" algn="just">
              <a:lnSpc>
                <a:spcPct val="107000"/>
              </a:lnSpc>
              <a:spcBef>
                <a:spcPts val="0"/>
              </a:spcBef>
              <a:spcAft>
                <a:spcPts val="800"/>
              </a:spcAft>
            </a:pPr>
            <a:r>
              <a:rPr lang="en-US" sz="2200" dirty="0">
                <a:latin typeface="Garamond" panose="02020404030301010803" pitchFamily="18" charset="0"/>
                <a:ea typeface="Calibri" panose="020F0502020204030204" pitchFamily="34" charset="0"/>
                <a:cs typeface="Times New Roman" panose="02020603050405020304" pitchFamily="18" charset="0"/>
              </a:rPr>
              <a:t>Emotional intelligence is a concept popularized by Daniel Goleman that is defined as “the ability to perceive, use, understand, manage, and handle emotions.” Through several related instances, Marquet demonstrates keen self-awareness and an ability to control his emotions in order to better handle emergent situations and general leadership of his crew. Time and time again he restrains himself and his chiefs from responding with emotion, managing the empathy of the crew (social awareness) and conflict management, bond building, and teamwork and collaboration (relationship management).</a:t>
            </a:r>
          </a:p>
        </p:txBody>
      </p:sp>
      <p:sp>
        <p:nvSpPr>
          <p:cNvPr id="52" name="Rectangle 14">
            <a:extLst>
              <a:ext uri="{FF2B5EF4-FFF2-40B4-BE49-F238E27FC236}">
                <a16:creationId xmlns:a16="http://schemas.microsoft.com/office/drawing/2014/main" id="{58ADB0DB-18FB-4097-A58C-96984E123B60}"/>
              </a:ext>
            </a:extLst>
          </p:cNvPr>
          <p:cNvSpPr>
            <a:spLocks noChangeArrowheads="1"/>
          </p:cNvSpPr>
          <p:nvPr/>
        </p:nvSpPr>
        <p:spPr bwMode="auto">
          <a:xfrm>
            <a:off x="21317045" y="15639345"/>
            <a:ext cx="5391055" cy="5611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Motivation Code</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Garamond" panose="02020404030301010803" pitchFamily="18" charset="0"/>
              </a:rPr>
              <a:t>The Motivation Code, encompassing decades of research, describes a collection of twenty-seven “motivational themes” that drive and energize people to perform their best work. Understanding the things that motivate us and others is an important aspect of leadership, and Marquet reveals through his actions some of his motivators and his understanding of what motivates many of his crew. Marquet reveals motivational themes in several defined families, but many of his self attested goals show clear alignment with the “Optimizer” and “Team Player” families, which includes collaboration, service, behavior influence, organize, improve, and establish. </a:t>
            </a:r>
          </a:p>
        </p:txBody>
      </p:sp>
      <p:sp>
        <p:nvSpPr>
          <p:cNvPr id="10" name="Rounded Rectangle 18">
            <a:extLst>
              <a:ext uri="{FF2B5EF4-FFF2-40B4-BE49-F238E27FC236}">
                <a16:creationId xmlns:a16="http://schemas.microsoft.com/office/drawing/2014/main" id="{C64699FB-B38F-AB37-ABBA-7FB92B99E3E0}"/>
              </a:ext>
            </a:extLst>
          </p:cNvPr>
          <p:cNvSpPr/>
          <p:nvPr/>
        </p:nvSpPr>
        <p:spPr>
          <a:xfrm>
            <a:off x="285750" y="9155847"/>
            <a:ext cx="12060897" cy="12404779"/>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1" name="Rounded Rectangle 26">
            <a:extLst>
              <a:ext uri="{FF2B5EF4-FFF2-40B4-BE49-F238E27FC236}">
                <a16:creationId xmlns:a16="http://schemas.microsoft.com/office/drawing/2014/main" id="{CCC2C08F-33E7-E47F-C780-6DECF58E24EA}"/>
              </a:ext>
            </a:extLst>
          </p:cNvPr>
          <p:cNvSpPr/>
          <p:nvPr/>
        </p:nvSpPr>
        <p:spPr>
          <a:xfrm>
            <a:off x="2287570" y="9411647"/>
            <a:ext cx="84582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Traits</a:t>
            </a:r>
          </a:p>
        </p:txBody>
      </p:sp>
      <p:pic>
        <p:nvPicPr>
          <p:cNvPr id="20" name="Picture 19" descr="Graphical user interface&#10;&#10;Description automatically generated">
            <a:extLst>
              <a:ext uri="{FF2B5EF4-FFF2-40B4-BE49-F238E27FC236}">
                <a16:creationId xmlns:a16="http://schemas.microsoft.com/office/drawing/2014/main" id="{EA2B7D94-6944-1E2B-38A7-B26A450C63FE}"/>
              </a:ext>
            </a:extLst>
          </p:cNvPr>
          <p:cNvPicPr>
            <a:picLocks noChangeAspect="1"/>
          </p:cNvPicPr>
          <p:nvPr/>
        </p:nvPicPr>
        <p:blipFill>
          <a:blip r:embed="rId4"/>
          <a:stretch>
            <a:fillRect/>
          </a:stretch>
        </p:blipFill>
        <p:spPr>
          <a:xfrm>
            <a:off x="26823666" y="15564399"/>
            <a:ext cx="5741708" cy="4484122"/>
          </a:xfrm>
          <a:prstGeom prst="rect">
            <a:avLst/>
          </a:prstGeom>
        </p:spPr>
      </p:pic>
      <p:pic>
        <p:nvPicPr>
          <p:cNvPr id="22" name="Picture 21" descr="Diagram&#10;&#10;Description automatically generated">
            <a:extLst>
              <a:ext uri="{FF2B5EF4-FFF2-40B4-BE49-F238E27FC236}">
                <a16:creationId xmlns:a16="http://schemas.microsoft.com/office/drawing/2014/main" id="{5EAEAD86-9974-04EA-0EF8-333D927C2D5E}"/>
              </a:ext>
            </a:extLst>
          </p:cNvPr>
          <p:cNvPicPr>
            <a:picLocks noChangeAspect="1"/>
          </p:cNvPicPr>
          <p:nvPr/>
        </p:nvPicPr>
        <p:blipFill>
          <a:blip r:embed="rId5"/>
          <a:stretch>
            <a:fillRect/>
          </a:stretch>
        </p:blipFill>
        <p:spPr>
          <a:xfrm>
            <a:off x="21348644" y="12652552"/>
            <a:ext cx="4714662" cy="2841249"/>
          </a:xfrm>
          <a:prstGeom prst="rect">
            <a:avLst/>
          </a:prstGeom>
          <a:effectLst>
            <a:outerShdw blurRad="76200" dist="38100" dir="2700000" sx="102000" sy="102000" algn="tl" rotWithShape="0">
              <a:prstClr val="black">
                <a:alpha val="50000"/>
              </a:prstClr>
            </a:outerShdw>
          </a:effectLst>
        </p:spPr>
      </p:pic>
      <p:pic>
        <p:nvPicPr>
          <p:cNvPr id="32" name="Picture 31" descr="Table&#10;&#10;Description automatically generated">
            <a:extLst>
              <a:ext uri="{FF2B5EF4-FFF2-40B4-BE49-F238E27FC236}">
                <a16:creationId xmlns:a16="http://schemas.microsoft.com/office/drawing/2014/main" id="{29CE8D2D-375C-7801-FCAD-BE42F8A517B6}"/>
              </a:ext>
            </a:extLst>
          </p:cNvPr>
          <p:cNvPicPr>
            <a:picLocks noChangeAspect="1"/>
          </p:cNvPicPr>
          <p:nvPr/>
        </p:nvPicPr>
        <p:blipFill>
          <a:blip r:embed="rId6"/>
          <a:stretch>
            <a:fillRect/>
          </a:stretch>
        </p:blipFill>
        <p:spPr>
          <a:xfrm>
            <a:off x="21351563" y="10009587"/>
            <a:ext cx="4711743" cy="2185035"/>
          </a:xfrm>
          <a:prstGeom prst="rect">
            <a:avLst/>
          </a:prstGeom>
          <a:effectLst>
            <a:outerShdw blurRad="76200" dist="38100" dir="2700000" sx="102000" sy="102000" algn="tl" rotWithShape="0">
              <a:prstClr val="black">
                <a:alpha val="50000"/>
              </a:prstClr>
            </a:outerShdw>
          </a:effectLst>
        </p:spPr>
      </p:pic>
      <p:pic>
        <p:nvPicPr>
          <p:cNvPr id="16" name="Picture 15" descr="Text&#10;&#10;Description automatically generated">
            <a:extLst>
              <a:ext uri="{FF2B5EF4-FFF2-40B4-BE49-F238E27FC236}">
                <a16:creationId xmlns:a16="http://schemas.microsoft.com/office/drawing/2014/main" id="{FE509B3C-1512-55FA-AAB2-A9BDF6A9E107}"/>
              </a:ext>
            </a:extLst>
          </p:cNvPr>
          <p:cNvPicPr>
            <a:picLocks noChangeAspect="1"/>
          </p:cNvPicPr>
          <p:nvPr/>
        </p:nvPicPr>
        <p:blipFill>
          <a:blip r:embed="rId7"/>
          <a:stretch>
            <a:fillRect/>
          </a:stretch>
        </p:blipFill>
        <p:spPr>
          <a:xfrm>
            <a:off x="29794200" y="18505805"/>
            <a:ext cx="1621937" cy="2414883"/>
          </a:xfrm>
          <a:prstGeom prst="rect">
            <a:avLst/>
          </a:prstGeom>
          <a:effectLst>
            <a:outerShdw blurRad="152400" dist="38100" dir="2700000" sx="106000" sy="106000" algn="tl" rotWithShape="0">
              <a:prstClr val="black">
                <a:alpha val="62000"/>
              </a:prstClr>
            </a:outerShdw>
          </a:effectLst>
        </p:spPr>
      </p:pic>
      <p:sp>
        <p:nvSpPr>
          <p:cNvPr id="36" name="Rectangle 14">
            <a:extLst>
              <a:ext uri="{FF2B5EF4-FFF2-40B4-BE49-F238E27FC236}">
                <a16:creationId xmlns:a16="http://schemas.microsoft.com/office/drawing/2014/main" id="{DCA87545-5514-C8A3-9DBF-45F231BB1DE5}"/>
              </a:ext>
            </a:extLst>
          </p:cNvPr>
          <p:cNvSpPr>
            <a:spLocks noChangeArrowheads="1"/>
          </p:cNvSpPr>
          <p:nvPr/>
        </p:nvSpPr>
        <p:spPr bwMode="auto">
          <a:xfrm>
            <a:off x="627780" y="10380253"/>
            <a:ext cx="5391055" cy="595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Honesty and Integrity</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Garamond" panose="02020404030301010803" pitchFamily="18" charset="0"/>
              </a:rPr>
              <a:t>Daft (</a:t>
            </a:r>
            <a:r>
              <a:rPr kumimoji="0" lang="en-US" altLang="en-US" sz="2200" i="1" u="none" strike="noStrike" cap="none" normalizeH="0" baseline="0" dirty="0">
                <a:ln>
                  <a:noFill/>
                </a:ln>
                <a:solidFill>
                  <a:schemeClr val="tx1"/>
                </a:solidFill>
                <a:effectLst/>
                <a:latin typeface="Garamond" panose="02020404030301010803" pitchFamily="18" charset="0"/>
              </a:rPr>
              <a:t>The Leadership Experience</a:t>
            </a:r>
            <a:r>
              <a:rPr kumimoji="0" lang="en-US" altLang="en-US" sz="2200" u="none" strike="noStrike" cap="none" normalizeH="0" baseline="0" dirty="0">
                <a:ln>
                  <a:noFill/>
                </a:ln>
                <a:solidFill>
                  <a:schemeClr val="tx1"/>
                </a:solidFill>
                <a:effectLst/>
                <a:latin typeface="Garamond" panose="02020404030301010803" pitchFamily="18" charset="0"/>
              </a:rPr>
              <a:t>) notes</a:t>
            </a:r>
            <a:r>
              <a:rPr kumimoji="0" lang="en-US" altLang="en-US" sz="2200" i="0" u="none" strike="noStrike" cap="none" normalizeH="0" baseline="0" dirty="0">
                <a:ln>
                  <a:noFill/>
                </a:ln>
                <a:solidFill>
                  <a:schemeClr val="tx1"/>
                </a:solidFill>
                <a:effectLst/>
                <a:latin typeface="Garamond" panose="02020404030301010803" pitchFamily="18" charset="0"/>
              </a:rPr>
              <a:t> that honesty and integrity are also key traits of any leader. Honesty is simply telling the truth without deceptive intent. Integrity is having a character that is complete and consistent in all aspects, not bending or behaving differently under different circumstances. Many of Marquet’s crew would consider him to have both traits, noting that integrity is a key tenant of Marquet’s leadership philosophy called “Intent-based Leadership.” When asked “what are the most important questions that leaders should be asking?”, Marquet responded, ““How much integrity do we have between what we say and what we do with what we do with our clients, and what we do internally?” </a:t>
            </a:r>
          </a:p>
        </p:txBody>
      </p:sp>
      <p:sp>
        <p:nvSpPr>
          <p:cNvPr id="38" name="Rectangle 14">
            <a:extLst>
              <a:ext uri="{FF2B5EF4-FFF2-40B4-BE49-F238E27FC236}">
                <a16:creationId xmlns:a16="http://schemas.microsoft.com/office/drawing/2014/main" id="{778CCBBF-353C-711B-4B8F-2A2B7BE5EEA1}"/>
              </a:ext>
            </a:extLst>
          </p:cNvPr>
          <p:cNvSpPr>
            <a:spLocks noChangeArrowheads="1"/>
          </p:cNvSpPr>
          <p:nvPr/>
        </p:nvSpPr>
        <p:spPr bwMode="auto">
          <a:xfrm>
            <a:off x="602153" y="17305384"/>
            <a:ext cx="7530873" cy="3580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Challenge Culture</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Garamond" panose="02020404030301010803" pitchFamily="18" charset="0"/>
              </a:rPr>
              <a:t>In addition to applying a leader-leader intent-based leadership structure on the crew of the USS Santa Fe, Marquet also imparted the tenets of a challenge culture on the crew. Marquet relates a tale where he, as captain, is challenged during an operation by a quartermaster who happened to be correct. Marquet would later reflect, “I thought about what it takes for a young sailor to say, ‘Captain, you’re wrong.’” This, and other cultural changes on the </a:t>
            </a:r>
            <a:r>
              <a:rPr kumimoji="0" lang="en-US" altLang="en-US" sz="2200" i="1" u="none" strike="noStrike" cap="none" normalizeH="0" baseline="0" dirty="0">
                <a:ln>
                  <a:noFill/>
                </a:ln>
                <a:solidFill>
                  <a:schemeClr val="tx1"/>
                </a:solidFill>
                <a:effectLst/>
                <a:latin typeface="Garamond" panose="02020404030301010803" pitchFamily="18" charset="0"/>
              </a:rPr>
              <a:t>USS Santa Fe</a:t>
            </a:r>
            <a:r>
              <a:rPr kumimoji="0" lang="en-US" altLang="en-US" sz="2200" u="none" strike="noStrike" cap="none" normalizeH="0" baseline="0" dirty="0">
                <a:ln>
                  <a:noFill/>
                </a:ln>
                <a:solidFill>
                  <a:schemeClr val="tx1"/>
                </a:solidFill>
                <a:effectLst/>
                <a:latin typeface="Garamond" panose="02020404030301010803" pitchFamily="18" charset="0"/>
              </a:rPr>
              <a:t>, would persist through the next decade even after Marquet’s retirement from service.</a:t>
            </a:r>
            <a:endParaRPr kumimoji="0" lang="en-US" altLang="en-US" sz="2200" i="0" u="none" strike="noStrike" cap="none" normalizeH="0" baseline="0" dirty="0">
              <a:ln>
                <a:noFill/>
              </a:ln>
              <a:solidFill>
                <a:schemeClr val="tx1"/>
              </a:solidFill>
              <a:effectLst/>
              <a:latin typeface="Garamond" panose="02020404030301010803" pitchFamily="18" charset="0"/>
            </a:endParaRPr>
          </a:p>
        </p:txBody>
      </p:sp>
      <p:sp>
        <p:nvSpPr>
          <p:cNvPr id="39" name="Rectangle 14">
            <a:extLst>
              <a:ext uri="{FF2B5EF4-FFF2-40B4-BE49-F238E27FC236}">
                <a16:creationId xmlns:a16="http://schemas.microsoft.com/office/drawing/2014/main" id="{EB24C5D2-2B07-24DE-1EAE-597DF86A2DDC}"/>
              </a:ext>
            </a:extLst>
          </p:cNvPr>
          <p:cNvSpPr>
            <a:spLocks noChangeArrowheads="1"/>
          </p:cNvSpPr>
          <p:nvPr/>
        </p:nvSpPr>
        <p:spPr bwMode="auto">
          <a:xfrm>
            <a:off x="6700061" y="13251644"/>
            <a:ext cx="5391055" cy="3919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Blind Spots</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Garamond" panose="02020404030301010803" pitchFamily="18" charset="0"/>
              </a:rPr>
              <a:t>Daft describes what he calls the “secret ingredient for leadership success” as self-awareness and the ability to identify and compensate for blind spots. Marquet acknowledges that blind spots exist, and it is important to increase awareness of blind spots if improvement is to be made. Marquet’s blind spot, the “unknown unknowns” blind spot, was a </a:t>
            </a:r>
            <a:r>
              <a:rPr lang="en-US" altLang="en-US" sz="2200" dirty="0">
                <a:latin typeface="Garamond" panose="02020404030301010803" pitchFamily="18" charset="0"/>
              </a:rPr>
              <a:t>focal point that he would continually seek and </a:t>
            </a:r>
            <a:r>
              <a:rPr kumimoji="0" lang="en-US" altLang="en-US" sz="2200" i="0" u="none" strike="noStrike" cap="none" normalizeH="0" baseline="0" dirty="0">
                <a:ln>
                  <a:noFill/>
                </a:ln>
                <a:solidFill>
                  <a:schemeClr val="tx1"/>
                </a:solidFill>
                <a:effectLst/>
                <a:latin typeface="Garamond" panose="02020404030301010803" pitchFamily="18" charset="0"/>
              </a:rPr>
              <a:t>promptly address.</a:t>
            </a:r>
          </a:p>
        </p:txBody>
      </p:sp>
      <p:sp>
        <p:nvSpPr>
          <p:cNvPr id="40" name="Rectangle 14">
            <a:extLst>
              <a:ext uri="{FF2B5EF4-FFF2-40B4-BE49-F238E27FC236}">
                <a16:creationId xmlns:a16="http://schemas.microsoft.com/office/drawing/2014/main" id="{9F500F0E-60A7-EA36-431C-938005D3ED7A}"/>
              </a:ext>
            </a:extLst>
          </p:cNvPr>
          <p:cNvSpPr>
            <a:spLocks noChangeArrowheads="1"/>
          </p:cNvSpPr>
          <p:nvPr/>
        </p:nvSpPr>
        <p:spPr bwMode="auto">
          <a:xfrm>
            <a:off x="775607" y="6115834"/>
            <a:ext cx="113529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L. David Marquet is a former attack submarine captain who in the span of a few years “turned the ship around,” raising the performance and reputation of the USS Santa Fe from worst in the fleet to the best (Marquet, 2015b). This research biography is a look into the leadership characteristics and attributes exemplified by Marquet during his transition to and command of the USS Santa Fe. The purpose is to explore those characteristics and their effectiveness in Marquet’s work aboard the USS Santa Fe, learning lessons to augment the author’s own skills, leadership abilities and effectiveness within the author’s organization and begin leading others to leadership, emulating Marquet.</a:t>
            </a:r>
          </a:p>
        </p:txBody>
      </p:sp>
      <p:sp>
        <p:nvSpPr>
          <p:cNvPr id="42" name="TextBox 41">
            <a:extLst>
              <a:ext uri="{FF2B5EF4-FFF2-40B4-BE49-F238E27FC236}">
                <a16:creationId xmlns:a16="http://schemas.microsoft.com/office/drawing/2014/main" id="{18A0B340-53A5-2468-647A-DF4844F49776}"/>
              </a:ext>
            </a:extLst>
          </p:cNvPr>
          <p:cNvSpPr txBox="1"/>
          <p:nvPr/>
        </p:nvSpPr>
        <p:spPr>
          <a:xfrm>
            <a:off x="13441512" y="18017050"/>
            <a:ext cx="6903888" cy="2462213"/>
          </a:xfrm>
          <a:prstGeom prst="rect">
            <a:avLst/>
          </a:prstGeom>
          <a:noFill/>
        </p:spPr>
        <p:txBody>
          <a:bodyPr wrap="square">
            <a:spAutoFit/>
          </a:bodyPr>
          <a:lstStyle/>
          <a:p>
            <a:r>
              <a:rPr lang="en-US" sz="2200" dirty="0">
                <a:latin typeface="Garamond" panose="02020404030301010803" pitchFamily="18" charset="0"/>
              </a:rPr>
              <a:t>The leadership mechanisms employed that have the greatest effect on the USS Santa Fe and are mentioned time and again in Marquet’s works are (1) use “I intend to …”, (2) resist the urge to provide solutions, (3) take deliberate action, (4) learn (always),  (5) use immediate recognition to reinforce behaviors, and (6) encourage a questioning attitude over blind obedience. </a:t>
            </a:r>
          </a:p>
        </p:txBody>
      </p:sp>
      <p:pic>
        <p:nvPicPr>
          <p:cNvPr id="43" name="Picture 42" descr="We all have blind spots. Leaders who practice patience and make effort to acknowledge and recognise their blind spots can turn them to strengths. Learn how to take charge and control your blind spots to be successful at work">
            <a:extLst>
              <a:ext uri="{FF2B5EF4-FFF2-40B4-BE49-F238E27FC236}">
                <a16:creationId xmlns:a16="http://schemas.microsoft.com/office/drawing/2014/main" id="{29940438-5108-8303-7B4B-EBB084BA274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253733" y="10745065"/>
            <a:ext cx="4283710" cy="2247265"/>
          </a:xfrm>
          <a:prstGeom prst="rect">
            <a:avLst/>
          </a:prstGeom>
          <a:noFill/>
          <a:ln>
            <a:noFill/>
          </a:ln>
          <a:effectLst>
            <a:outerShdw blurRad="76200" dist="38100" dir="2700000" sx="102000" sy="102000" algn="tl" rotWithShape="0">
              <a:prstClr val="black">
                <a:alpha val="50000"/>
              </a:prstClr>
            </a:outerShdw>
          </a:effectLst>
        </p:spPr>
      </p:pic>
      <p:pic>
        <p:nvPicPr>
          <p:cNvPr id="44" name="Picture 2">
            <a:extLst>
              <a:ext uri="{FF2B5EF4-FFF2-40B4-BE49-F238E27FC236}">
                <a16:creationId xmlns:a16="http://schemas.microsoft.com/office/drawing/2014/main" id="{74FFBD92-E94E-C364-0AC7-56F2026595C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39488" y="17406563"/>
            <a:ext cx="2323902" cy="3595614"/>
          </a:xfrm>
          <a:prstGeom prst="rect">
            <a:avLst/>
          </a:prstGeom>
          <a:noFill/>
          <a:effectLst>
            <a:outerShdw blurRad="76200" dist="38100" dir="2700000" sx="102000" sy="102000" algn="tl" rotWithShape="0">
              <a:prstClr val="black">
                <a:alpha val="5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2418</TotalTime>
  <Words>955</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Ryan Close</cp:lastModifiedBy>
  <cp:revision>11</cp:revision>
  <cp:lastPrinted>2020-02-13T23:31:38Z</cp:lastPrinted>
  <dcterms:created xsi:type="dcterms:W3CDTF">2020-02-13T23:22:33Z</dcterms:created>
  <dcterms:modified xsi:type="dcterms:W3CDTF">2023-03-03T20:38:57Z</dcterms:modified>
</cp:coreProperties>
</file>