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handoutMasterIdLst>
    <p:handoutMasterId r:id="rId4"/>
  </p:handoutMasterIdLst>
  <p:sldIdLst>
    <p:sldId id="264" r:id="rId2"/>
  </p:sldIdLst>
  <p:sldSz cx="32918400" cy="21945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912" userDrawn="1">
          <p15:clr>
            <a:srgbClr val="A4A3A4"/>
          </p15:clr>
        </p15:guide>
        <p15:guide id="2" pos="10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EB888"/>
    <a:srgbClr val="782F40"/>
    <a:srgbClr val="E7DCC4"/>
    <a:srgbClr val="F6F2E8"/>
    <a:srgbClr val="DBCBA7"/>
    <a:srgbClr val="F3EDE1"/>
    <a:srgbClr val="F2ECE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51"/>
    <p:restoredTop sz="96327"/>
  </p:normalViewPr>
  <p:slideViewPr>
    <p:cSldViewPr snapToObjects="1">
      <p:cViewPr varScale="1">
        <p:scale>
          <a:sx n="21" d="100"/>
          <a:sy n="21" d="100"/>
        </p:scale>
        <p:origin x="1024" y="44"/>
      </p:cViewPr>
      <p:guideLst>
        <p:guide orient="horz" pos="6912"/>
        <p:guide pos="10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EE812E-F4D5-4EE6-9814-B5720BBA8948}" type="doc">
      <dgm:prSet loTypeId="urn:microsoft.com/office/officeart/2005/8/layout/radial3" loCatId="cycle" qsTypeId="urn:microsoft.com/office/officeart/2005/8/quickstyle/simple5" qsCatId="simple" csTypeId="urn:microsoft.com/office/officeart/2005/8/colors/accent1_2" csCatId="accent1" phldr="1"/>
      <dgm:spPr/>
      <dgm:t>
        <a:bodyPr/>
        <a:lstStyle/>
        <a:p>
          <a:endParaRPr lang="en-US"/>
        </a:p>
      </dgm:t>
    </dgm:pt>
    <dgm:pt modelId="{394B2B6A-004C-48AB-A894-9841AAF6A938}">
      <dgm:prSet phldrT="[Text]"/>
      <dgm:spPr>
        <a:solidFill>
          <a:srgbClr val="CEB888"/>
        </a:solidFill>
        <a:ln w="28575">
          <a:solidFill>
            <a:schemeClr val="tx1"/>
          </a:solidFill>
        </a:ln>
      </dgm:spPr>
      <dgm:t>
        <a:bodyPr/>
        <a:lstStyle/>
        <a:p>
          <a:r>
            <a:rPr lang="en-US" dirty="0"/>
            <a:t>Leadership</a:t>
          </a:r>
        </a:p>
      </dgm:t>
    </dgm:pt>
    <dgm:pt modelId="{6194705E-90ED-45B7-90C1-5F167A65EC70}" type="parTrans" cxnId="{0B233743-F802-4746-A03F-DBC5C2219403}">
      <dgm:prSet/>
      <dgm:spPr/>
      <dgm:t>
        <a:bodyPr/>
        <a:lstStyle/>
        <a:p>
          <a:endParaRPr lang="en-US"/>
        </a:p>
      </dgm:t>
    </dgm:pt>
    <dgm:pt modelId="{3B76A346-E6D2-4642-A5A5-9AC4FEAFA4B3}" type="sibTrans" cxnId="{0B233743-F802-4746-A03F-DBC5C2219403}">
      <dgm:prSet/>
      <dgm:spPr/>
      <dgm:t>
        <a:bodyPr/>
        <a:lstStyle/>
        <a:p>
          <a:endParaRPr lang="en-US"/>
        </a:p>
      </dgm:t>
    </dgm:pt>
    <dgm:pt modelId="{3C0F6A35-00BF-4908-A937-57C2ACCD91D8}">
      <dgm:prSet phldrT="[Text]"/>
      <dgm:spPr>
        <a:solidFill>
          <a:srgbClr val="782F40"/>
        </a:solidFill>
        <a:ln w="28575">
          <a:solidFill>
            <a:schemeClr val="tx1"/>
          </a:solidFill>
        </a:ln>
      </dgm:spPr>
      <dgm:t>
        <a:bodyPr/>
        <a:lstStyle/>
        <a:p>
          <a:r>
            <a:rPr lang="en-US" dirty="0"/>
            <a:t>Influence</a:t>
          </a:r>
        </a:p>
      </dgm:t>
    </dgm:pt>
    <dgm:pt modelId="{5D88BCF0-548F-469A-AB94-AB6DAE58C91C}" type="parTrans" cxnId="{D1878819-0F7C-43E0-8F33-3EB5663434A0}">
      <dgm:prSet/>
      <dgm:spPr/>
      <dgm:t>
        <a:bodyPr/>
        <a:lstStyle/>
        <a:p>
          <a:endParaRPr lang="en-US"/>
        </a:p>
      </dgm:t>
    </dgm:pt>
    <dgm:pt modelId="{84C29F32-93A2-4B12-8A1A-C95D47CB6C75}" type="sibTrans" cxnId="{D1878819-0F7C-43E0-8F33-3EB5663434A0}">
      <dgm:prSet/>
      <dgm:spPr/>
      <dgm:t>
        <a:bodyPr/>
        <a:lstStyle/>
        <a:p>
          <a:endParaRPr lang="en-US"/>
        </a:p>
      </dgm:t>
    </dgm:pt>
    <dgm:pt modelId="{A3852ACC-E039-4A6F-B872-CBBC26405181}">
      <dgm:prSet phldrT="[Text]"/>
      <dgm:spPr>
        <a:solidFill>
          <a:srgbClr val="E7DCC4"/>
        </a:solidFill>
        <a:ln w="28575">
          <a:solidFill>
            <a:schemeClr val="tx1"/>
          </a:solidFill>
        </a:ln>
      </dgm:spPr>
      <dgm:t>
        <a:bodyPr/>
        <a:lstStyle/>
        <a:p>
          <a:r>
            <a:rPr lang="en-US" dirty="0"/>
            <a:t>Intention</a:t>
          </a:r>
        </a:p>
      </dgm:t>
    </dgm:pt>
    <dgm:pt modelId="{F85EACDA-CFB5-43A1-B9A6-D97932069D87}" type="parTrans" cxnId="{157CC30B-8FB2-4EC8-841F-F9EC26EDAC5D}">
      <dgm:prSet/>
      <dgm:spPr/>
      <dgm:t>
        <a:bodyPr/>
        <a:lstStyle/>
        <a:p>
          <a:endParaRPr lang="en-US"/>
        </a:p>
      </dgm:t>
    </dgm:pt>
    <dgm:pt modelId="{A0B36540-524B-45E2-BB5F-72713788A64C}" type="sibTrans" cxnId="{157CC30B-8FB2-4EC8-841F-F9EC26EDAC5D}">
      <dgm:prSet/>
      <dgm:spPr/>
      <dgm:t>
        <a:bodyPr/>
        <a:lstStyle/>
        <a:p>
          <a:endParaRPr lang="en-US"/>
        </a:p>
      </dgm:t>
    </dgm:pt>
    <dgm:pt modelId="{2F7642A2-D008-4BFB-A8B2-1DF2680E5687}">
      <dgm:prSet phldrT="[Text]"/>
      <dgm:spPr>
        <a:solidFill>
          <a:srgbClr val="782F40"/>
        </a:solidFill>
        <a:ln w="28575">
          <a:solidFill>
            <a:schemeClr val="tx1"/>
          </a:solidFill>
        </a:ln>
      </dgm:spPr>
      <dgm:t>
        <a:bodyPr/>
        <a:lstStyle/>
        <a:p>
          <a:r>
            <a:rPr lang="en-US" dirty="0"/>
            <a:t>Shared</a:t>
          </a:r>
        </a:p>
        <a:p>
          <a:r>
            <a:rPr lang="en-US" dirty="0"/>
            <a:t>Purpose</a:t>
          </a:r>
        </a:p>
      </dgm:t>
    </dgm:pt>
    <dgm:pt modelId="{5B0AE088-EC0D-43C3-BABA-F95321A2778B}" type="parTrans" cxnId="{27DD579B-C2A6-49EC-A256-2949A2A30F83}">
      <dgm:prSet/>
      <dgm:spPr/>
      <dgm:t>
        <a:bodyPr/>
        <a:lstStyle/>
        <a:p>
          <a:endParaRPr lang="en-US"/>
        </a:p>
      </dgm:t>
    </dgm:pt>
    <dgm:pt modelId="{E72D92A3-A3D4-498A-B497-72DEBBBFC336}" type="sibTrans" cxnId="{27DD579B-C2A6-49EC-A256-2949A2A30F83}">
      <dgm:prSet/>
      <dgm:spPr/>
      <dgm:t>
        <a:bodyPr/>
        <a:lstStyle/>
        <a:p>
          <a:endParaRPr lang="en-US"/>
        </a:p>
      </dgm:t>
    </dgm:pt>
    <dgm:pt modelId="{4E4DB064-294B-4C6A-8E73-A747F4D07C29}">
      <dgm:prSet phldrT="[Text]"/>
      <dgm:spPr>
        <a:solidFill>
          <a:srgbClr val="E7DCC4"/>
        </a:solidFill>
        <a:ln w="28575">
          <a:solidFill>
            <a:schemeClr val="tx1"/>
          </a:solidFill>
        </a:ln>
      </dgm:spPr>
      <dgm:t>
        <a:bodyPr/>
        <a:lstStyle/>
        <a:p>
          <a:r>
            <a:rPr lang="en-US" dirty="0"/>
            <a:t>Followers</a:t>
          </a:r>
        </a:p>
      </dgm:t>
    </dgm:pt>
    <dgm:pt modelId="{1749A9BA-CE92-405C-B834-CF254E3FB6A6}" type="parTrans" cxnId="{95D5FCE7-F40B-43FF-85C9-5321875EBB00}">
      <dgm:prSet/>
      <dgm:spPr/>
      <dgm:t>
        <a:bodyPr/>
        <a:lstStyle/>
        <a:p>
          <a:endParaRPr lang="en-US"/>
        </a:p>
      </dgm:t>
    </dgm:pt>
    <dgm:pt modelId="{CA20B7F4-E1F9-480C-91E1-760D9A746C07}" type="sibTrans" cxnId="{95D5FCE7-F40B-43FF-85C9-5321875EBB00}">
      <dgm:prSet/>
      <dgm:spPr/>
      <dgm:t>
        <a:bodyPr/>
        <a:lstStyle/>
        <a:p>
          <a:endParaRPr lang="en-US"/>
        </a:p>
      </dgm:t>
    </dgm:pt>
    <dgm:pt modelId="{45428B1F-B52F-4645-AE16-6896BC94A573}">
      <dgm:prSet phldrT="[Text]"/>
      <dgm:spPr>
        <a:solidFill>
          <a:srgbClr val="782F40"/>
        </a:solidFill>
        <a:ln w="28575">
          <a:solidFill>
            <a:schemeClr val="tx1"/>
          </a:solidFill>
        </a:ln>
      </dgm:spPr>
      <dgm:t>
        <a:bodyPr/>
        <a:lstStyle/>
        <a:p>
          <a:r>
            <a:rPr lang="en-US" dirty="0"/>
            <a:t>Responsibility</a:t>
          </a:r>
        </a:p>
        <a:p>
          <a:r>
            <a:rPr lang="en-US" dirty="0"/>
            <a:t>and Integrity</a:t>
          </a:r>
        </a:p>
      </dgm:t>
    </dgm:pt>
    <dgm:pt modelId="{D5AD0924-5A78-4DDD-83DA-A7A942759667}" type="parTrans" cxnId="{236D5798-4CFE-48ED-BD5A-01A946045D4A}">
      <dgm:prSet/>
      <dgm:spPr/>
      <dgm:t>
        <a:bodyPr/>
        <a:lstStyle/>
        <a:p>
          <a:endParaRPr lang="en-US"/>
        </a:p>
      </dgm:t>
    </dgm:pt>
    <dgm:pt modelId="{10756FD1-D0F8-4745-9098-2A69EC046F7C}" type="sibTrans" cxnId="{236D5798-4CFE-48ED-BD5A-01A946045D4A}">
      <dgm:prSet/>
      <dgm:spPr/>
      <dgm:t>
        <a:bodyPr/>
        <a:lstStyle/>
        <a:p>
          <a:endParaRPr lang="en-US"/>
        </a:p>
      </dgm:t>
    </dgm:pt>
    <dgm:pt modelId="{BC1995CE-90D7-4129-9D22-2F41ACB33F53}">
      <dgm:prSet phldrT="[Text]"/>
      <dgm:spPr>
        <a:solidFill>
          <a:srgbClr val="E7DCC4"/>
        </a:solidFill>
        <a:ln w="28575">
          <a:solidFill>
            <a:schemeClr val="tx1"/>
          </a:solidFill>
        </a:ln>
      </dgm:spPr>
      <dgm:t>
        <a:bodyPr/>
        <a:lstStyle/>
        <a:p>
          <a:r>
            <a:rPr lang="en-US" dirty="0"/>
            <a:t>Change</a:t>
          </a:r>
        </a:p>
      </dgm:t>
    </dgm:pt>
    <dgm:pt modelId="{809790F2-ACFB-4B59-A457-B242A26CA5E1}" type="parTrans" cxnId="{16125B55-4D25-4D80-B3E1-10027BC58463}">
      <dgm:prSet/>
      <dgm:spPr/>
      <dgm:t>
        <a:bodyPr/>
        <a:lstStyle/>
        <a:p>
          <a:endParaRPr lang="en-US"/>
        </a:p>
      </dgm:t>
    </dgm:pt>
    <dgm:pt modelId="{CE2056BD-01DA-4D4F-A22D-B82E0BAF51DD}" type="sibTrans" cxnId="{16125B55-4D25-4D80-B3E1-10027BC58463}">
      <dgm:prSet/>
      <dgm:spPr/>
      <dgm:t>
        <a:bodyPr/>
        <a:lstStyle/>
        <a:p>
          <a:endParaRPr lang="en-US"/>
        </a:p>
      </dgm:t>
    </dgm:pt>
    <dgm:pt modelId="{51F8F35A-5470-48CF-866C-DC3102CD23E9}" type="pres">
      <dgm:prSet presAssocID="{E7EE812E-F4D5-4EE6-9814-B5720BBA8948}" presName="composite" presStyleCnt="0">
        <dgm:presLayoutVars>
          <dgm:chMax val="1"/>
          <dgm:dir/>
          <dgm:resizeHandles val="exact"/>
        </dgm:presLayoutVars>
      </dgm:prSet>
      <dgm:spPr/>
    </dgm:pt>
    <dgm:pt modelId="{68764830-70A2-4B45-9148-9E177272A2C2}" type="pres">
      <dgm:prSet presAssocID="{E7EE812E-F4D5-4EE6-9814-B5720BBA8948}" presName="radial" presStyleCnt="0">
        <dgm:presLayoutVars>
          <dgm:animLvl val="ctr"/>
        </dgm:presLayoutVars>
      </dgm:prSet>
      <dgm:spPr/>
    </dgm:pt>
    <dgm:pt modelId="{D40ACE8D-7791-47A9-B236-15474927C620}" type="pres">
      <dgm:prSet presAssocID="{394B2B6A-004C-48AB-A894-9841AAF6A938}" presName="centerShape" presStyleLbl="vennNode1" presStyleIdx="0" presStyleCnt="7"/>
      <dgm:spPr/>
    </dgm:pt>
    <dgm:pt modelId="{517E2370-C89F-4808-A004-04C35CDE00B3}" type="pres">
      <dgm:prSet presAssocID="{3C0F6A35-00BF-4908-A937-57C2ACCD91D8}" presName="node" presStyleLbl="vennNode1" presStyleIdx="1" presStyleCnt="7">
        <dgm:presLayoutVars>
          <dgm:bulletEnabled val="1"/>
        </dgm:presLayoutVars>
      </dgm:prSet>
      <dgm:spPr/>
    </dgm:pt>
    <dgm:pt modelId="{4EAF453E-04E4-4798-A31E-86BE826020BC}" type="pres">
      <dgm:prSet presAssocID="{A3852ACC-E039-4A6F-B872-CBBC26405181}" presName="node" presStyleLbl="vennNode1" presStyleIdx="2" presStyleCnt="7">
        <dgm:presLayoutVars>
          <dgm:bulletEnabled val="1"/>
        </dgm:presLayoutVars>
      </dgm:prSet>
      <dgm:spPr/>
    </dgm:pt>
    <dgm:pt modelId="{907AA12F-7873-4E76-8FDF-EDDC594AD119}" type="pres">
      <dgm:prSet presAssocID="{45428B1F-B52F-4645-AE16-6896BC94A573}" presName="node" presStyleLbl="vennNode1" presStyleIdx="3" presStyleCnt="7">
        <dgm:presLayoutVars>
          <dgm:bulletEnabled val="1"/>
        </dgm:presLayoutVars>
      </dgm:prSet>
      <dgm:spPr/>
    </dgm:pt>
    <dgm:pt modelId="{BB15DB4B-674B-48EE-88B2-FB1F6B7FDD8E}" type="pres">
      <dgm:prSet presAssocID="{BC1995CE-90D7-4129-9D22-2F41ACB33F53}" presName="node" presStyleLbl="vennNode1" presStyleIdx="4" presStyleCnt="7">
        <dgm:presLayoutVars>
          <dgm:bulletEnabled val="1"/>
        </dgm:presLayoutVars>
      </dgm:prSet>
      <dgm:spPr/>
    </dgm:pt>
    <dgm:pt modelId="{A33C9736-4BA6-4687-AC67-C46D0A691C47}" type="pres">
      <dgm:prSet presAssocID="{2F7642A2-D008-4BFB-A8B2-1DF2680E5687}" presName="node" presStyleLbl="vennNode1" presStyleIdx="5" presStyleCnt="7">
        <dgm:presLayoutVars>
          <dgm:bulletEnabled val="1"/>
        </dgm:presLayoutVars>
      </dgm:prSet>
      <dgm:spPr/>
    </dgm:pt>
    <dgm:pt modelId="{A4D617C2-B1E6-4A38-AEEA-B90FDFD38BB5}" type="pres">
      <dgm:prSet presAssocID="{4E4DB064-294B-4C6A-8E73-A747F4D07C29}" presName="node" presStyleLbl="vennNode1" presStyleIdx="6" presStyleCnt="7">
        <dgm:presLayoutVars>
          <dgm:bulletEnabled val="1"/>
        </dgm:presLayoutVars>
      </dgm:prSet>
      <dgm:spPr/>
    </dgm:pt>
  </dgm:ptLst>
  <dgm:cxnLst>
    <dgm:cxn modelId="{3EC98109-2371-48ED-8FF5-FAD2978CFCA1}" type="presOf" srcId="{4E4DB064-294B-4C6A-8E73-A747F4D07C29}" destId="{A4D617C2-B1E6-4A38-AEEA-B90FDFD38BB5}" srcOrd="0" destOrd="0" presId="urn:microsoft.com/office/officeart/2005/8/layout/radial3"/>
    <dgm:cxn modelId="{157CC30B-8FB2-4EC8-841F-F9EC26EDAC5D}" srcId="{394B2B6A-004C-48AB-A894-9841AAF6A938}" destId="{A3852ACC-E039-4A6F-B872-CBBC26405181}" srcOrd="1" destOrd="0" parTransId="{F85EACDA-CFB5-43A1-B9A6-D97932069D87}" sibTransId="{A0B36540-524B-45E2-BB5F-72713788A64C}"/>
    <dgm:cxn modelId="{1BE00C0E-8286-44E9-89DB-598C3F263043}" type="presOf" srcId="{A3852ACC-E039-4A6F-B872-CBBC26405181}" destId="{4EAF453E-04E4-4798-A31E-86BE826020BC}" srcOrd="0" destOrd="0" presId="urn:microsoft.com/office/officeart/2005/8/layout/radial3"/>
    <dgm:cxn modelId="{D1878819-0F7C-43E0-8F33-3EB5663434A0}" srcId="{394B2B6A-004C-48AB-A894-9841AAF6A938}" destId="{3C0F6A35-00BF-4908-A937-57C2ACCD91D8}" srcOrd="0" destOrd="0" parTransId="{5D88BCF0-548F-469A-AB94-AB6DAE58C91C}" sibTransId="{84C29F32-93A2-4B12-8A1A-C95D47CB6C75}"/>
    <dgm:cxn modelId="{0B233743-F802-4746-A03F-DBC5C2219403}" srcId="{E7EE812E-F4D5-4EE6-9814-B5720BBA8948}" destId="{394B2B6A-004C-48AB-A894-9841AAF6A938}" srcOrd="0" destOrd="0" parTransId="{6194705E-90ED-45B7-90C1-5F167A65EC70}" sibTransId="{3B76A346-E6D2-4642-A5A5-9AC4FEAFA4B3}"/>
    <dgm:cxn modelId="{E60A5D48-0035-441C-92AE-3B41EF40F02E}" type="presOf" srcId="{E7EE812E-F4D5-4EE6-9814-B5720BBA8948}" destId="{51F8F35A-5470-48CF-866C-DC3102CD23E9}" srcOrd="0" destOrd="0" presId="urn:microsoft.com/office/officeart/2005/8/layout/radial3"/>
    <dgm:cxn modelId="{16125B55-4D25-4D80-B3E1-10027BC58463}" srcId="{394B2B6A-004C-48AB-A894-9841AAF6A938}" destId="{BC1995CE-90D7-4129-9D22-2F41ACB33F53}" srcOrd="3" destOrd="0" parTransId="{809790F2-ACFB-4B59-A457-B242A26CA5E1}" sibTransId="{CE2056BD-01DA-4D4F-A22D-B82E0BAF51DD}"/>
    <dgm:cxn modelId="{236D5798-4CFE-48ED-BD5A-01A946045D4A}" srcId="{394B2B6A-004C-48AB-A894-9841AAF6A938}" destId="{45428B1F-B52F-4645-AE16-6896BC94A573}" srcOrd="2" destOrd="0" parTransId="{D5AD0924-5A78-4DDD-83DA-A7A942759667}" sibTransId="{10756FD1-D0F8-4745-9098-2A69EC046F7C}"/>
    <dgm:cxn modelId="{27DD579B-C2A6-49EC-A256-2949A2A30F83}" srcId="{394B2B6A-004C-48AB-A894-9841AAF6A938}" destId="{2F7642A2-D008-4BFB-A8B2-1DF2680E5687}" srcOrd="4" destOrd="0" parTransId="{5B0AE088-EC0D-43C3-BABA-F95321A2778B}" sibTransId="{E72D92A3-A3D4-498A-B497-72DEBBBFC336}"/>
    <dgm:cxn modelId="{7ABD06BA-6AF1-4988-B8AD-D66F0A9E0B89}" type="presOf" srcId="{3C0F6A35-00BF-4908-A937-57C2ACCD91D8}" destId="{517E2370-C89F-4808-A004-04C35CDE00B3}" srcOrd="0" destOrd="0" presId="urn:microsoft.com/office/officeart/2005/8/layout/radial3"/>
    <dgm:cxn modelId="{6CAD76E0-CEDC-47BF-9597-1313B3CBE244}" type="presOf" srcId="{394B2B6A-004C-48AB-A894-9841AAF6A938}" destId="{D40ACE8D-7791-47A9-B236-15474927C620}" srcOrd="0" destOrd="0" presId="urn:microsoft.com/office/officeart/2005/8/layout/radial3"/>
    <dgm:cxn modelId="{95D5FCE7-F40B-43FF-85C9-5321875EBB00}" srcId="{394B2B6A-004C-48AB-A894-9841AAF6A938}" destId="{4E4DB064-294B-4C6A-8E73-A747F4D07C29}" srcOrd="5" destOrd="0" parTransId="{1749A9BA-CE92-405C-B834-CF254E3FB6A6}" sibTransId="{CA20B7F4-E1F9-480C-91E1-760D9A746C07}"/>
    <dgm:cxn modelId="{4E585EF6-704C-4224-BDA3-7A2A3008FB8F}" type="presOf" srcId="{BC1995CE-90D7-4129-9D22-2F41ACB33F53}" destId="{BB15DB4B-674B-48EE-88B2-FB1F6B7FDD8E}" srcOrd="0" destOrd="0" presId="urn:microsoft.com/office/officeart/2005/8/layout/radial3"/>
    <dgm:cxn modelId="{9230BBFB-7643-483D-8F71-DBA0B1E481A9}" type="presOf" srcId="{2F7642A2-D008-4BFB-A8B2-1DF2680E5687}" destId="{A33C9736-4BA6-4687-AC67-C46D0A691C47}" srcOrd="0" destOrd="0" presId="urn:microsoft.com/office/officeart/2005/8/layout/radial3"/>
    <dgm:cxn modelId="{7A7B71FF-DE54-4F6A-B9E3-0B6056BA2528}" type="presOf" srcId="{45428B1F-B52F-4645-AE16-6896BC94A573}" destId="{907AA12F-7873-4E76-8FDF-EDDC594AD119}" srcOrd="0" destOrd="0" presId="urn:microsoft.com/office/officeart/2005/8/layout/radial3"/>
    <dgm:cxn modelId="{1B1FD242-586D-42EA-8625-2E9CB6C52D8C}" type="presParOf" srcId="{51F8F35A-5470-48CF-866C-DC3102CD23E9}" destId="{68764830-70A2-4B45-9148-9E177272A2C2}" srcOrd="0" destOrd="0" presId="urn:microsoft.com/office/officeart/2005/8/layout/radial3"/>
    <dgm:cxn modelId="{5016FD2F-886F-41E4-90F7-27658574FBA6}" type="presParOf" srcId="{68764830-70A2-4B45-9148-9E177272A2C2}" destId="{D40ACE8D-7791-47A9-B236-15474927C620}" srcOrd="0" destOrd="0" presId="urn:microsoft.com/office/officeart/2005/8/layout/radial3"/>
    <dgm:cxn modelId="{92FB7AA6-186D-4C81-8095-2A1C3A6C2070}" type="presParOf" srcId="{68764830-70A2-4B45-9148-9E177272A2C2}" destId="{517E2370-C89F-4808-A004-04C35CDE00B3}" srcOrd="1" destOrd="0" presId="urn:microsoft.com/office/officeart/2005/8/layout/radial3"/>
    <dgm:cxn modelId="{69DBEE12-5EEA-4C60-B665-4BD663C874A0}" type="presParOf" srcId="{68764830-70A2-4B45-9148-9E177272A2C2}" destId="{4EAF453E-04E4-4798-A31E-86BE826020BC}" srcOrd="2" destOrd="0" presId="urn:microsoft.com/office/officeart/2005/8/layout/radial3"/>
    <dgm:cxn modelId="{BD57A2B8-02FC-4B92-9ADC-A1F838E58DF5}" type="presParOf" srcId="{68764830-70A2-4B45-9148-9E177272A2C2}" destId="{907AA12F-7873-4E76-8FDF-EDDC594AD119}" srcOrd="3" destOrd="0" presId="urn:microsoft.com/office/officeart/2005/8/layout/radial3"/>
    <dgm:cxn modelId="{13585F2C-F4C9-42A9-BB6D-B1EF68AA1151}" type="presParOf" srcId="{68764830-70A2-4B45-9148-9E177272A2C2}" destId="{BB15DB4B-674B-48EE-88B2-FB1F6B7FDD8E}" srcOrd="4" destOrd="0" presId="urn:microsoft.com/office/officeart/2005/8/layout/radial3"/>
    <dgm:cxn modelId="{DEA6FB83-A8B2-4405-B401-6728D990994F}" type="presParOf" srcId="{68764830-70A2-4B45-9148-9E177272A2C2}" destId="{A33C9736-4BA6-4687-AC67-C46D0A691C47}" srcOrd="5" destOrd="0" presId="urn:microsoft.com/office/officeart/2005/8/layout/radial3"/>
    <dgm:cxn modelId="{0B1DE857-011D-4AE4-8C90-D4A432BD53C4}" type="presParOf" srcId="{68764830-70A2-4B45-9148-9E177272A2C2}" destId="{A4D617C2-B1E6-4A38-AEEA-B90FDFD38BB5}" srcOrd="6" destOrd="0" presId="urn:microsoft.com/office/officeart/2005/8/layout/radial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0ACE8D-7791-47A9-B236-15474927C620}">
      <dsp:nvSpPr>
        <dsp:cNvPr id="0" name=""/>
        <dsp:cNvSpPr/>
      </dsp:nvSpPr>
      <dsp:spPr>
        <a:xfrm>
          <a:off x="614389" y="657284"/>
          <a:ext cx="1530585" cy="1530585"/>
        </a:xfrm>
        <a:prstGeom prst="ellipse">
          <a:avLst/>
        </a:prstGeom>
        <a:solidFill>
          <a:srgbClr val="CEB888"/>
        </a:solidFill>
        <a:ln w="28575">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Leadership</a:t>
          </a:r>
        </a:p>
      </dsp:txBody>
      <dsp:txXfrm>
        <a:off x="838538" y="881433"/>
        <a:ext cx="1082287" cy="1082287"/>
      </dsp:txXfrm>
    </dsp:sp>
    <dsp:sp modelId="{517E2370-C89F-4808-A004-04C35CDE00B3}">
      <dsp:nvSpPr>
        <dsp:cNvPr id="0" name=""/>
        <dsp:cNvSpPr/>
      </dsp:nvSpPr>
      <dsp:spPr>
        <a:xfrm>
          <a:off x="997036" y="43167"/>
          <a:ext cx="765292" cy="765292"/>
        </a:xfrm>
        <a:prstGeom prst="ellipse">
          <a:avLst/>
        </a:prstGeom>
        <a:solidFill>
          <a:srgbClr val="782F40"/>
        </a:solidFill>
        <a:ln w="28575">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Influence</a:t>
          </a:r>
        </a:p>
      </dsp:txBody>
      <dsp:txXfrm>
        <a:off x="1109110" y="155241"/>
        <a:ext cx="541144" cy="541144"/>
      </dsp:txXfrm>
    </dsp:sp>
    <dsp:sp modelId="{4EAF453E-04E4-4798-A31E-86BE826020BC}">
      <dsp:nvSpPr>
        <dsp:cNvPr id="0" name=""/>
        <dsp:cNvSpPr/>
      </dsp:nvSpPr>
      <dsp:spPr>
        <a:xfrm>
          <a:off x="1860258" y="541549"/>
          <a:ext cx="765292" cy="765292"/>
        </a:xfrm>
        <a:prstGeom prst="ellipse">
          <a:avLst/>
        </a:prstGeom>
        <a:solidFill>
          <a:srgbClr val="E7DCC4"/>
        </a:solidFill>
        <a:ln w="28575">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Intention</a:t>
          </a:r>
        </a:p>
      </dsp:txBody>
      <dsp:txXfrm>
        <a:off x="1972332" y="653623"/>
        <a:ext cx="541144" cy="541144"/>
      </dsp:txXfrm>
    </dsp:sp>
    <dsp:sp modelId="{907AA12F-7873-4E76-8FDF-EDDC594AD119}">
      <dsp:nvSpPr>
        <dsp:cNvPr id="0" name=""/>
        <dsp:cNvSpPr/>
      </dsp:nvSpPr>
      <dsp:spPr>
        <a:xfrm>
          <a:off x="1860258" y="1538312"/>
          <a:ext cx="765292" cy="765292"/>
        </a:xfrm>
        <a:prstGeom prst="ellipse">
          <a:avLst/>
        </a:prstGeom>
        <a:solidFill>
          <a:srgbClr val="782F40"/>
        </a:solidFill>
        <a:ln w="28575">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Responsibility</a:t>
          </a:r>
        </a:p>
        <a:p>
          <a:pPr marL="0" lvl="0" indent="0" algn="ctr" defTabSz="311150">
            <a:lnSpc>
              <a:spcPct val="90000"/>
            </a:lnSpc>
            <a:spcBef>
              <a:spcPct val="0"/>
            </a:spcBef>
            <a:spcAft>
              <a:spcPct val="35000"/>
            </a:spcAft>
            <a:buNone/>
          </a:pPr>
          <a:r>
            <a:rPr lang="en-US" sz="700" kern="1200" dirty="0"/>
            <a:t>and Integrity</a:t>
          </a:r>
        </a:p>
      </dsp:txBody>
      <dsp:txXfrm>
        <a:off x="1972332" y="1650386"/>
        <a:ext cx="541144" cy="541144"/>
      </dsp:txXfrm>
    </dsp:sp>
    <dsp:sp modelId="{BB15DB4B-674B-48EE-88B2-FB1F6B7FDD8E}">
      <dsp:nvSpPr>
        <dsp:cNvPr id="0" name=""/>
        <dsp:cNvSpPr/>
      </dsp:nvSpPr>
      <dsp:spPr>
        <a:xfrm>
          <a:off x="997036" y="2036693"/>
          <a:ext cx="765292" cy="765292"/>
        </a:xfrm>
        <a:prstGeom prst="ellipse">
          <a:avLst/>
        </a:prstGeom>
        <a:solidFill>
          <a:srgbClr val="E7DCC4"/>
        </a:solidFill>
        <a:ln w="28575">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Change</a:t>
          </a:r>
        </a:p>
      </dsp:txBody>
      <dsp:txXfrm>
        <a:off x="1109110" y="2148767"/>
        <a:ext cx="541144" cy="541144"/>
      </dsp:txXfrm>
    </dsp:sp>
    <dsp:sp modelId="{A33C9736-4BA6-4687-AC67-C46D0A691C47}">
      <dsp:nvSpPr>
        <dsp:cNvPr id="0" name=""/>
        <dsp:cNvSpPr/>
      </dsp:nvSpPr>
      <dsp:spPr>
        <a:xfrm>
          <a:off x="133814" y="1538312"/>
          <a:ext cx="765292" cy="765292"/>
        </a:xfrm>
        <a:prstGeom prst="ellipse">
          <a:avLst/>
        </a:prstGeom>
        <a:solidFill>
          <a:srgbClr val="782F40"/>
        </a:solidFill>
        <a:ln w="28575">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Shared</a:t>
          </a:r>
        </a:p>
        <a:p>
          <a:pPr marL="0" lvl="0" indent="0" algn="ctr" defTabSz="311150">
            <a:lnSpc>
              <a:spcPct val="90000"/>
            </a:lnSpc>
            <a:spcBef>
              <a:spcPct val="0"/>
            </a:spcBef>
            <a:spcAft>
              <a:spcPct val="35000"/>
            </a:spcAft>
            <a:buNone/>
          </a:pPr>
          <a:r>
            <a:rPr lang="en-US" sz="700" kern="1200" dirty="0"/>
            <a:t>Purpose</a:t>
          </a:r>
        </a:p>
      </dsp:txBody>
      <dsp:txXfrm>
        <a:off x="245888" y="1650386"/>
        <a:ext cx="541144" cy="541144"/>
      </dsp:txXfrm>
    </dsp:sp>
    <dsp:sp modelId="{A4D617C2-B1E6-4A38-AEEA-B90FDFD38BB5}">
      <dsp:nvSpPr>
        <dsp:cNvPr id="0" name=""/>
        <dsp:cNvSpPr/>
      </dsp:nvSpPr>
      <dsp:spPr>
        <a:xfrm>
          <a:off x="133814" y="541549"/>
          <a:ext cx="765292" cy="765292"/>
        </a:xfrm>
        <a:prstGeom prst="ellipse">
          <a:avLst/>
        </a:prstGeom>
        <a:solidFill>
          <a:srgbClr val="E7DCC4"/>
        </a:solidFill>
        <a:ln w="28575">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Followers</a:t>
          </a:r>
        </a:p>
      </dsp:txBody>
      <dsp:txXfrm>
        <a:off x="245888" y="653623"/>
        <a:ext cx="541144" cy="541144"/>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5A5F8AD-458D-EBB0-172A-DEC99ACE16A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a:p>
            <a:endParaRPr lang="en-US"/>
          </a:p>
        </p:txBody>
      </p:sp>
      <p:sp>
        <p:nvSpPr>
          <p:cNvPr id="3" name="Date Placeholder 2">
            <a:extLst>
              <a:ext uri="{FF2B5EF4-FFF2-40B4-BE49-F238E27FC236}">
                <a16:creationId xmlns:a16="http://schemas.microsoft.com/office/drawing/2014/main" id="{6B37006F-5259-DF40-F68A-027D9FE34A5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74EFBC8-0A31-48DF-B852-27A5E0FBEF2E}" type="datetimeFigureOut">
              <a:rPr lang="en-US" smtClean="0"/>
              <a:t>3/5/2023</a:t>
            </a:fld>
            <a:endParaRPr lang="en-US"/>
          </a:p>
        </p:txBody>
      </p:sp>
      <p:sp>
        <p:nvSpPr>
          <p:cNvPr id="4" name="Footer Placeholder 3">
            <a:extLst>
              <a:ext uri="{FF2B5EF4-FFF2-40B4-BE49-F238E27FC236}">
                <a16:creationId xmlns:a16="http://schemas.microsoft.com/office/drawing/2014/main" id="{A8ECDB21-9D5A-1430-6C12-3AFABBEFA7E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a:p>
            <a:endParaRPr lang="en-US"/>
          </a:p>
        </p:txBody>
      </p:sp>
      <p:sp>
        <p:nvSpPr>
          <p:cNvPr id="5" name="Slide Number Placeholder 4">
            <a:extLst>
              <a:ext uri="{FF2B5EF4-FFF2-40B4-BE49-F238E27FC236}">
                <a16:creationId xmlns:a16="http://schemas.microsoft.com/office/drawing/2014/main" id="{B1A6CC17-B4D3-2833-0FE5-75862BB7C27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051D340-55F6-45A9-8EAE-BC1916D6AF70}" type="slidenum">
              <a:rPr lang="en-US" smtClean="0"/>
              <a:t>‹#›</a:t>
            </a:fld>
            <a:endParaRPr lang="en-US"/>
          </a:p>
        </p:txBody>
      </p:sp>
    </p:spTree>
    <p:extLst>
      <p:ext uri="{BB962C8B-B14F-4D97-AF65-F5344CB8AC3E}">
        <p14:creationId xmlns:p14="http://schemas.microsoft.com/office/powerpoint/2010/main" val="3575621163"/>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4220F8-AE3F-4E6B-9F93-5584B2A8F25F}" type="datetimeFigureOut">
              <a:rPr lang="en-US" smtClean="0"/>
              <a:t>3/5/2023</a:t>
            </a:fld>
            <a:endParaRPr lang="en-US"/>
          </a:p>
        </p:txBody>
      </p:sp>
      <p:sp>
        <p:nvSpPr>
          <p:cNvPr id="4" name="Slide Image Placeholder 3"/>
          <p:cNvSpPr>
            <a:spLocks noGrp="1" noRot="1" noChangeAspect="1"/>
          </p:cNvSpPr>
          <p:nvPr>
            <p:ph type="sldImg" idx="2"/>
          </p:nvPr>
        </p:nvSpPr>
        <p:spPr>
          <a:xfrm>
            <a:off x="1114425" y="1143000"/>
            <a:ext cx="4629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F70006-8F8C-43AA-801F-F352C4EBDF60}" type="slidenum">
              <a:rPr lang="en-US" smtClean="0"/>
              <a:t>‹#›</a:t>
            </a:fld>
            <a:endParaRPr lang="en-US"/>
          </a:p>
        </p:txBody>
      </p:sp>
    </p:spTree>
    <p:extLst>
      <p:ext uri="{BB962C8B-B14F-4D97-AF65-F5344CB8AC3E}">
        <p14:creationId xmlns:p14="http://schemas.microsoft.com/office/powerpoint/2010/main" val="1598025015"/>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3591562"/>
            <a:ext cx="27980640" cy="7640320"/>
          </a:xfrm>
        </p:spPr>
        <p:txBody>
          <a:bodyPr anchor="b"/>
          <a:lstStyle>
            <a:lvl1pPr algn="ctr">
              <a:defRPr sz="19200"/>
            </a:lvl1pPr>
          </a:lstStyle>
          <a:p>
            <a:r>
              <a:rPr lang="en-US"/>
              <a:t>Click to edit Master title style</a:t>
            </a:r>
            <a:endParaRPr lang="en-US" dirty="0"/>
          </a:p>
        </p:txBody>
      </p:sp>
      <p:sp>
        <p:nvSpPr>
          <p:cNvPr id="3" name="Subtitle 2"/>
          <p:cNvSpPr>
            <a:spLocks noGrp="1"/>
          </p:cNvSpPr>
          <p:nvPr>
            <p:ph type="subTitle" idx="1"/>
          </p:nvPr>
        </p:nvSpPr>
        <p:spPr>
          <a:xfrm>
            <a:off x="4114800" y="11526522"/>
            <a:ext cx="24688800" cy="5298438"/>
          </a:xfrm>
        </p:spPr>
        <p:txBody>
          <a:bodyPr/>
          <a:lstStyle>
            <a:lvl1pPr marL="0" indent="0" algn="ctr">
              <a:buNone/>
              <a:defRPr sz="7680"/>
            </a:lvl1pPr>
            <a:lvl2pPr marL="1463040" indent="0" algn="ctr">
              <a:buNone/>
              <a:defRPr sz="6400"/>
            </a:lvl2pPr>
            <a:lvl3pPr marL="2926080" indent="0" algn="ctr">
              <a:buNone/>
              <a:defRPr sz="5760"/>
            </a:lvl3pPr>
            <a:lvl4pPr marL="4389120" indent="0" algn="ctr">
              <a:buNone/>
              <a:defRPr sz="5120"/>
            </a:lvl4pPr>
            <a:lvl5pPr marL="5852160" indent="0" algn="ctr">
              <a:buNone/>
              <a:defRPr sz="5120"/>
            </a:lvl5pPr>
            <a:lvl6pPr marL="7315200" indent="0" algn="ctr">
              <a:buNone/>
              <a:defRPr sz="5120"/>
            </a:lvl6pPr>
            <a:lvl7pPr marL="8778240" indent="0" algn="ctr">
              <a:buNone/>
              <a:defRPr sz="5120"/>
            </a:lvl7pPr>
            <a:lvl8pPr marL="10241280" indent="0" algn="ctr">
              <a:buNone/>
              <a:defRPr sz="5120"/>
            </a:lvl8pPr>
            <a:lvl9pPr marL="11704320" indent="0" algn="ctr">
              <a:buNone/>
              <a:defRPr sz="51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7A3F32C-38B0-B548-A78F-520DC007E7DF}" type="datetimeFigureOut">
              <a:rPr lang="en-US" smtClean="0"/>
              <a:t>3/5/2023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3073545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A3F32C-38B0-B548-A78F-520DC007E7DF}" type="datetimeFigureOut">
              <a:rPr lang="en-US" smtClean="0"/>
              <a:t>3/5/2023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803581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2" y="1168400"/>
            <a:ext cx="7098030" cy="1859788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63142" y="1168400"/>
            <a:ext cx="20882610" cy="1859788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A3F32C-38B0-B548-A78F-520DC007E7DF}" type="datetimeFigureOut">
              <a:rPr lang="en-US" smtClean="0"/>
              <a:t>3/5/2023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3937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A3F32C-38B0-B548-A78F-520DC007E7DF}" type="datetimeFigureOut">
              <a:rPr lang="en-US" smtClean="0"/>
              <a:t>3/5/2023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1907657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7" y="5471167"/>
            <a:ext cx="28392120" cy="9128758"/>
          </a:xfrm>
        </p:spPr>
        <p:txBody>
          <a:bodyPr anchor="b"/>
          <a:lstStyle>
            <a:lvl1pPr>
              <a:defRPr sz="19200"/>
            </a:lvl1pPr>
          </a:lstStyle>
          <a:p>
            <a:r>
              <a:rPr lang="en-US"/>
              <a:t>Click to edit Master title style</a:t>
            </a:r>
            <a:endParaRPr lang="en-US" dirty="0"/>
          </a:p>
        </p:txBody>
      </p:sp>
      <p:sp>
        <p:nvSpPr>
          <p:cNvPr id="3" name="Text Placeholder 2"/>
          <p:cNvSpPr>
            <a:spLocks noGrp="1"/>
          </p:cNvSpPr>
          <p:nvPr>
            <p:ph type="body" idx="1"/>
          </p:nvPr>
        </p:nvSpPr>
        <p:spPr>
          <a:xfrm>
            <a:off x="2245997" y="14686287"/>
            <a:ext cx="28392120" cy="4800598"/>
          </a:xfrm>
        </p:spPr>
        <p:txBody>
          <a:bodyPr/>
          <a:lstStyle>
            <a:lvl1pPr marL="0" indent="0">
              <a:buNone/>
              <a:defRPr sz="7680">
                <a:solidFill>
                  <a:schemeClr val="tx1"/>
                </a:solidFill>
              </a:defRPr>
            </a:lvl1pPr>
            <a:lvl2pPr marL="1463040" indent="0">
              <a:buNone/>
              <a:defRPr sz="6400">
                <a:solidFill>
                  <a:schemeClr val="tx1">
                    <a:tint val="75000"/>
                  </a:schemeClr>
                </a:solidFill>
              </a:defRPr>
            </a:lvl2pPr>
            <a:lvl3pPr marL="2926080" indent="0">
              <a:buNone/>
              <a:defRPr sz="5760">
                <a:solidFill>
                  <a:schemeClr val="tx1">
                    <a:tint val="75000"/>
                  </a:schemeClr>
                </a:solidFill>
              </a:defRPr>
            </a:lvl3pPr>
            <a:lvl4pPr marL="4389120" indent="0">
              <a:buNone/>
              <a:defRPr sz="5120">
                <a:solidFill>
                  <a:schemeClr val="tx1">
                    <a:tint val="75000"/>
                  </a:schemeClr>
                </a:solidFill>
              </a:defRPr>
            </a:lvl4pPr>
            <a:lvl5pPr marL="5852160" indent="0">
              <a:buNone/>
              <a:defRPr sz="5120">
                <a:solidFill>
                  <a:schemeClr val="tx1">
                    <a:tint val="75000"/>
                  </a:schemeClr>
                </a:solidFill>
              </a:defRPr>
            </a:lvl5pPr>
            <a:lvl6pPr marL="7315200" indent="0">
              <a:buNone/>
              <a:defRPr sz="5120">
                <a:solidFill>
                  <a:schemeClr val="tx1">
                    <a:tint val="75000"/>
                  </a:schemeClr>
                </a:solidFill>
              </a:defRPr>
            </a:lvl6pPr>
            <a:lvl7pPr marL="8778240" indent="0">
              <a:buNone/>
              <a:defRPr sz="5120">
                <a:solidFill>
                  <a:schemeClr val="tx1">
                    <a:tint val="75000"/>
                  </a:schemeClr>
                </a:solidFill>
              </a:defRPr>
            </a:lvl7pPr>
            <a:lvl8pPr marL="10241280" indent="0">
              <a:buNone/>
              <a:defRPr sz="5120">
                <a:solidFill>
                  <a:schemeClr val="tx1">
                    <a:tint val="75000"/>
                  </a:schemeClr>
                </a:solidFill>
              </a:defRPr>
            </a:lvl8pPr>
            <a:lvl9pPr marL="11704320" indent="0">
              <a:buNone/>
              <a:defRPr sz="51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A3F32C-38B0-B548-A78F-520DC007E7DF}" type="datetimeFigureOut">
              <a:rPr lang="en-US" smtClean="0"/>
              <a:t>3/5/2023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2514995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63140" y="5842000"/>
            <a:ext cx="13990320" cy="13924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664940" y="5842000"/>
            <a:ext cx="13990320" cy="13924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7A3F32C-38B0-B548-A78F-520DC007E7DF}" type="datetimeFigureOut">
              <a:rPr lang="en-US" smtClean="0"/>
              <a:t>3/5/2023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2476067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168405"/>
            <a:ext cx="28392120" cy="42418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67431" y="5379722"/>
            <a:ext cx="13926024" cy="2636518"/>
          </a:xfrm>
        </p:spPr>
        <p:txBody>
          <a:bodyPr anchor="b"/>
          <a:lstStyle>
            <a:lvl1pPr marL="0" indent="0">
              <a:buNone/>
              <a:defRPr sz="7680" b="1"/>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a:t>Click to edit Master text styles</a:t>
            </a:r>
          </a:p>
        </p:txBody>
      </p:sp>
      <p:sp>
        <p:nvSpPr>
          <p:cNvPr id="4" name="Content Placeholder 3"/>
          <p:cNvSpPr>
            <a:spLocks noGrp="1"/>
          </p:cNvSpPr>
          <p:nvPr>
            <p:ph sz="half" idx="2"/>
          </p:nvPr>
        </p:nvSpPr>
        <p:spPr>
          <a:xfrm>
            <a:off x="2267431" y="8016240"/>
            <a:ext cx="13926024" cy="11790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664942" y="5379722"/>
            <a:ext cx="13994608" cy="2636518"/>
          </a:xfrm>
        </p:spPr>
        <p:txBody>
          <a:bodyPr anchor="b"/>
          <a:lstStyle>
            <a:lvl1pPr marL="0" indent="0">
              <a:buNone/>
              <a:defRPr sz="7680" b="1"/>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a:t>Click to edit Master text styles</a:t>
            </a:r>
          </a:p>
        </p:txBody>
      </p:sp>
      <p:sp>
        <p:nvSpPr>
          <p:cNvPr id="6" name="Content Placeholder 5"/>
          <p:cNvSpPr>
            <a:spLocks noGrp="1"/>
          </p:cNvSpPr>
          <p:nvPr>
            <p:ph sz="quarter" idx="4"/>
          </p:nvPr>
        </p:nvSpPr>
        <p:spPr>
          <a:xfrm>
            <a:off x="16664942" y="8016240"/>
            <a:ext cx="13994608" cy="11790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7A3F32C-38B0-B548-A78F-520DC007E7DF}" type="datetimeFigureOut">
              <a:rPr lang="en-US" smtClean="0"/>
              <a:t>3/5/2023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4118034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7A3F32C-38B0-B548-A78F-520DC007E7DF}" type="datetimeFigureOut">
              <a:rPr lang="en-US" smtClean="0"/>
              <a:t>3/5/2023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1097575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A3F32C-38B0-B548-A78F-520DC007E7DF}" type="datetimeFigureOut">
              <a:rPr lang="en-US" smtClean="0"/>
              <a:t>3/5/2023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1427353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463040"/>
            <a:ext cx="10617041" cy="5120640"/>
          </a:xfrm>
        </p:spPr>
        <p:txBody>
          <a:bodyPr anchor="b"/>
          <a:lstStyle>
            <a:lvl1pPr>
              <a:defRPr sz="10240"/>
            </a:lvl1pPr>
          </a:lstStyle>
          <a:p>
            <a:r>
              <a:rPr lang="en-US"/>
              <a:t>Click to edit Master title style</a:t>
            </a:r>
            <a:endParaRPr lang="en-US" dirty="0"/>
          </a:p>
        </p:txBody>
      </p:sp>
      <p:sp>
        <p:nvSpPr>
          <p:cNvPr id="3" name="Content Placeholder 2"/>
          <p:cNvSpPr>
            <a:spLocks noGrp="1"/>
          </p:cNvSpPr>
          <p:nvPr>
            <p:ph idx="1"/>
          </p:nvPr>
        </p:nvSpPr>
        <p:spPr>
          <a:xfrm>
            <a:off x="13994608" y="3159765"/>
            <a:ext cx="16664940" cy="15595600"/>
          </a:xfrm>
        </p:spPr>
        <p:txBody>
          <a:bodyPr/>
          <a:lstStyle>
            <a:lvl1pPr>
              <a:defRPr sz="10240"/>
            </a:lvl1pPr>
            <a:lvl2pPr>
              <a:defRPr sz="8960"/>
            </a:lvl2pPr>
            <a:lvl3pPr>
              <a:defRPr sz="7680"/>
            </a:lvl3pPr>
            <a:lvl4pPr>
              <a:defRPr sz="6400"/>
            </a:lvl4pPr>
            <a:lvl5pPr>
              <a:defRPr sz="6400"/>
            </a:lvl5pPr>
            <a:lvl6pPr>
              <a:defRPr sz="6400"/>
            </a:lvl6pPr>
            <a:lvl7pPr>
              <a:defRPr sz="6400"/>
            </a:lvl7pPr>
            <a:lvl8pPr>
              <a:defRPr sz="6400"/>
            </a:lvl8pPr>
            <a:lvl9pPr>
              <a:defRPr sz="6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67428" y="6583680"/>
            <a:ext cx="10617041" cy="12197082"/>
          </a:xfrm>
        </p:spPr>
        <p:txBody>
          <a:bodyPr/>
          <a:lstStyle>
            <a:lvl1pPr marL="0" indent="0">
              <a:buNone/>
              <a:defRPr sz="5120"/>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a:t>Click to edit Master text styles</a:t>
            </a:r>
          </a:p>
        </p:txBody>
      </p:sp>
      <p:sp>
        <p:nvSpPr>
          <p:cNvPr id="5" name="Date Placeholder 4"/>
          <p:cNvSpPr>
            <a:spLocks noGrp="1"/>
          </p:cNvSpPr>
          <p:nvPr>
            <p:ph type="dt" sz="half" idx="10"/>
          </p:nvPr>
        </p:nvSpPr>
        <p:spPr/>
        <p:txBody>
          <a:bodyPr/>
          <a:lstStyle/>
          <a:p>
            <a:fld id="{27A3F32C-38B0-B548-A78F-520DC007E7DF}" type="datetimeFigureOut">
              <a:rPr lang="en-US" smtClean="0"/>
              <a:t>3/5/2023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1152001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463040"/>
            <a:ext cx="10617041" cy="5120640"/>
          </a:xfrm>
        </p:spPr>
        <p:txBody>
          <a:bodyPr anchor="b"/>
          <a:lstStyle>
            <a:lvl1pPr>
              <a:defRPr sz="1024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994608" y="3159765"/>
            <a:ext cx="16664940" cy="15595600"/>
          </a:xfrm>
        </p:spPr>
        <p:txBody>
          <a:bodyPr anchor="t"/>
          <a:lstStyle>
            <a:lvl1pPr marL="0" indent="0">
              <a:buNone/>
              <a:defRPr sz="10240"/>
            </a:lvl1pPr>
            <a:lvl2pPr marL="1463040" indent="0">
              <a:buNone/>
              <a:defRPr sz="8960"/>
            </a:lvl2pPr>
            <a:lvl3pPr marL="2926080" indent="0">
              <a:buNone/>
              <a:defRPr sz="7680"/>
            </a:lvl3pPr>
            <a:lvl4pPr marL="4389120" indent="0">
              <a:buNone/>
              <a:defRPr sz="6400"/>
            </a:lvl4pPr>
            <a:lvl5pPr marL="5852160" indent="0">
              <a:buNone/>
              <a:defRPr sz="6400"/>
            </a:lvl5pPr>
            <a:lvl6pPr marL="7315200" indent="0">
              <a:buNone/>
              <a:defRPr sz="6400"/>
            </a:lvl6pPr>
            <a:lvl7pPr marL="8778240" indent="0">
              <a:buNone/>
              <a:defRPr sz="6400"/>
            </a:lvl7pPr>
            <a:lvl8pPr marL="10241280" indent="0">
              <a:buNone/>
              <a:defRPr sz="6400"/>
            </a:lvl8pPr>
            <a:lvl9pPr marL="11704320" indent="0">
              <a:buNone/>
              <a:defRPr sz="6400"/>
            </a:lvl9pPr>
          </a:lstStyle>
          <a:p>
            <a:r>
              <a:rPr lang="en-US"/>
              <a:t>Click icon to add picture</a:t>
            </a:r>
            <a:endParaRPr lang="en-US" dirty="0"/>
          </a:p>
        </p:txBody>
      </p:sp>
      <p:sp>
        <p:nvSpPr>
          <p:cNvPr id="4" name="Text Placeholder 3"/>
          <p:cNvSpPr>
            <a:spLocks noGrp="1"/>
          </p:cNvSpPr>
          <p:nvPr>
            <p:ph type="body" sz="half" idx="2"/>
          </p:nvPr>
        </p:nvSpPr>
        <p:spPr>
          <a:xfrm>
            <a:off x="2267428" y="6583680"/>
            <a:ext cx="10617041" cy="12197082"/>
          </a:xfrm>
        </p:spPr>
        <p:txBody>
          <a:bodyPr/>
          <a:lstStyle>
            <a:lvl1pPr marL="0" indent="0">
              <a:buNone/>
              <a:defRPr sz="5120"/>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a:t>Click to edit Master text styles</a:t>
            </a:r>
          </a:p>
        </p:txBody>
      </p:sp>
      <p:sp>
        <p:nvSpPr>
          <p:cNvPr id="5" name="Date Placeholder 4"/>
          <p:cNvSpPr>
            <a:spLocks noGrp="1"/>
          </p:cNvSpPr>
          <p:nvPr>
            <p:ph type="dt" sz="half" idx="10"/>
          </p:nvPr>
        </p:nvSpPr>
        <p:spPr/>
        <p:txBody>
          <a:bodyPr/>
          <a:lstStyle/>
          <a:p>
            <a:fld id="{27A3F32C-38B0-B548-A78F-520DC007E7DF}" type="datetimeFigureOut">
              <a:rPr lang="en-US" smtClean="0"/>
              <a:t>3/5/2023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3581239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6366835" y="19438743"/>
            <a:ext cx="184731" cy="2456057"/>
          </a:xfrm>
          <a:prstGeom prst="rect">
            <a:avLst/>
          </a:prstGeom>
        </p:spPr>
        <p:txBody>
          <a:bodyPr vert="horz" wrap="none" lIns="91440" tIns="45720" rIns="91440" bIns="45720" rtlCol="0" anchor="b" anchorCtr="1">
            <a:spAutoFit/>
          </a:bodyPr>
          <a:lstStyle>
            <a:lvl1pPr algn="ctr">
              <a:defRPr sz="3840">
                <a:solidFill>
                  <a:schemeClr val="tx1">
                    <a:tint val="75000"/>
                  </a:schemeClr>
                </a:solidFill>
              </a:defRPr>
            </a:lvl1pPr>
          </a:lstStyle>
          <a:p>
            <a:endParaRPr lang="en-US"/>
          </a:p>
          <a:p>
            <a:endParaRPr lang="en-US"/>
          </a:p>
          <a:p>
            <a:endParaRPr lang="en-US"/>
          </a:p>
          <a:p>
            <a:endParaRPr lang="en-US"/>
          </a:p>
        </p:txBody>
      </p:sp>
      <p:sp>
        <p:nvSpPr>
          <p:cNvPr id="2" name="Title Placeholder 1"/>
          <p:cNvSpPr>
            <a:spLocks noGrp="1"/>
          </p:cNvSpPr>
          <p:nvPr>
            <p:ph type="title"/>
          </p:nvPr>
        </p:nvSpPr>
        <p:spPr>
          <a:xfrm>
            <a:off x="2263140" y="1168405"/>
            <a:ext cx="28392120" cy="42418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63140" y="5842000"/>
            <a:ext cx="28392120" cy="139242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63140" y="20340325"/>
            <a:ext cx="7406640" cy="1168400"/>
          </a:xfrm>
          <a:prstGeom prst="rect">
            <a:avLst/>
          </a:prstGeom>
        </p:spPr>
        <p:txBody>
          <a:bodyPr vert="horz" lIns="91440" tIns="45720" rIns="91440" bIns="45720" rtlCol="0" anchor="ctr"/>
          <a:lstStyle>
            <a:lvl1pPr algn="l">
              <a:defRPr sz="3840">
                <a:solidFill>
                  <a:schemeClr val="tx1">
                    <a:tint val="75000"/>
                  </a:schemeClr>
                </a:solidFill>
              </a:defRPr>
            </a:lvl1pPr>
          </a:lstStyle>
          <a:p>
            <a:fld id="{27A3F32C-38B0-B548-A78F-520DC007E7DF}" type="datetimeFigureOut">
              <a:rPr lang="en-US" smtClean="0"/>
              <a:t>3/5/2023</a:t>
            </a:fld>
            <a:endParaRPr lang="en-US"/>
          </a:p>
        </p:txBody>
      </p:sp>
      <p:sp>
        <p:nvSpPr>
          <p:cNvPr id="6" name="Slide Number Placeholder 5"/>
          <p:cNvSpPr>
            <a:spLocks noGrp="1"/>
          </p:cNvSpPr>
          <p:nvPr>
            <p:ph type="sldNum" sz="quarter" idx="4"/>
          </p:nvPr>
        </p:nvSpPr>
        <p:spPr>
          <a:xfrm>
            <a:off x="23248620" y="20340325"/>
            <a:ext cx="7406640" cy="1168400"/>
          </a:xfrm>
          <a:prstGeom prst="rect">
            <a:avLst/>
          </a:prstGeom>
        </p:spPr>
        <p:txBody>
          <a:bodyPr vert="horz" lIns="91440" tIns="45720" rIns="91440" bIns="45720" rtlCol="0" anchor="ctr"/>
          <a:lstStyle>
            <a:lvl1pPr algn="r">
              <a:defRPr sz="3840">
                <a:solidFill>
                  <a:schemeClr val="tx1">
                    <a:tint val="75000"/>
                  </a:schemeClr>
                </a:solidFill>
              </a:defRPr>
            </a:lvl1pPr>
          </a:lstStyle>
          <a:p>
            <a:fld id="{42E1C02B-4381-A949-87F7-00D5CA5C0694}" type="slidenum">
              <a:rPr lang="en-US" smtClean="0"/>
              <a:t>‹#›</a:t>
            </a:fld>
            <a:endParaRPr lang="en-US"/>
          </a:p>
        </p:txBody>
      </p:sp>
    </p:spTree>
    <p:extLst>
      <p:ext uri="{BB962C8B-B14F-4D97-AF65-F5344CB8AC3E}">
        <p14:creationId xmlns:p14="http://schemas.microsoft.com/office/powerpoint/2010/main" val="19963275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926080" rtl="0" eaLnBrk="1" latinLnBrk="0" hangingPunct="1">
        <a:lnSpc>
          <a:spcPct val="90000"/>
        </a:lnSpc>
        <a:spcBef>
          <a:spcPct val="0"/>
        </a:spcBef>
        <a:buNone/>
        <a:defRPr sz="14080" kern="1200">
          <a:solidFill>
            <a:schemeClr val="tx1"/>
          </a:solidFill>
          <a:latin typeface="+mj-lt"/>
          <a:ea typeface="+mj-ea"/>
          <a:cs typeface="+mj-cs"/>
        </a:defRPr>
      </a:lvl1pPr>
    </p:titleStyle>
    <p:bodyStyle>
      <a:lvl1pPr marL="731520" indent="-731520" algn="l" defTabSz="2926080" rtl="0" eaLnBrk="1" latinLnBrk="0" hangingPunct="1">
        <a:lnSpc>
          <a:spcPct val="90000"/>
        </a:lnSpc>
        <a:spcBef>
          <a:spcPts val="3200"/>
        </a:spcBef>
        <a:buFont typeface="Arial" panose="020B0604020202020204" pitchFamily="34" charset="0"/>
        <a:buChar char="•"/>
        <a:defRPr sz="8960" kern="1200">
          <a:solidFill>
            <a:schemeClr val="tx1"/>
          </a:solidFill>
          <a:latin typeface="+mn-lt"/>
          <a:ea typeface="+mn-ea"/>
          <a:cs typeface="+mn-cs"/>
        </a:defRPr>
      </a:lvl1pPr>
      <a:lvl2pPr marL="2194560" indent="-731520" algn="l" defTabSz="2926080" rtl="0" eaLnBrk="1" latinLnBrk="0" hangingPunct="1">
        <a:lnSpc>
          <a:spcPct val="90000"/>
        </a:lnSpc>
        <a:spcBef>
          <a:spcPts val="1600"/>
        </a:spcBef>
        <a:buFont typeface="Arial" panose="020B0604020202020204" pitchFamily="34" charset="0"/>
        <a:buChar char="•"/>
        <a:defRPr sz="7680" kern="1200">
          <a:solidFill>
            <a:schemeClr val="tx1"/>
          </a:solidFill>
          <a:latin typeface="+mn-lt"/>
          <a:ea typeface="+mn-ea"/>
          <a:cs typeface="+mn-cs"/>
        </a:defRPr>
      </a:lvl2pPr>
      <a:lvl3pPr marL="3657600" indent="-731520" algn="l" defTabSz="2926080" rtl="0" eaLnBrk="1" latinLnBrk="0" hangingPunct="1">
        <a:lnSpc>
          <a:spcPct val="90000"/>
        </a:lnSpc>
        <a:spcBef>
          <a:spcPts val="1600"/>
        </a:spcBef>
        <a:buFont typeface="Arial" panose="020B0604020202020204" pitchFamily="34" charset="0"/>
        <a:buChar char="•"/>
        <a:defRPr sz="6400" kern="1200">
          <a:solidFill>
            <a:schemeClr val="tx1"/>
          </a:solidFill>
          <a:latin typeface="+mn-lt"/>
          <a:ea typeface="+mn-ea"/>
          <a:cs typeface="+mn-cs"/>
        </a:defRPr>
      </a:lvl3pPr>
      <a:lvl4pPr marL="51206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4pPr>
      <a:lvl5pPr marL="658368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5pPr>
      <a:lvl6pPr marL="804672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6pPr>
      <a:lvl7pPr marL="950976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7pPr>
      <a:lvl8pPr marL="1097280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8pPr>
      <a:lvl9pPr marL="124358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9pPr>
    </p:bodyStyle>
    <p:otherStyle>
      <a:defPPr>
        <a:defRPr lang="en-US"/>
      </a:defPPr>
      <a:lvl1pPr marL="0" algn="l" defTabSz="2926080" rtl="0" eaLnBrk="1" latinLnBrk="0" hangingPunct="1">
        <a:defRPr sz="5760" kern="1200">
          <a:solidFill>
            <a:schemeClr val="tx1"/>
          </a:solidFill>
          <a:latin typeface="+mn-lt"/>
          <a:ea typeface="+mn-ea"/>
          <a:cs typeface="+mn-cs"/>
        </a:defRPr>
      </a:lvl1pPr>
      <a:lvl2pPr marL="1463040" algn="l" defTabSz="2926080" rtl="0" eaLnBrk="1" latinLnBrk="0" hangingPunct="1">
        <a:defRPr sz="5760" kern="1200">
          <a:solidFill>
            <a:schemeClr val="tx1"/>
          </a:solidFill>
          <a:latin typeface="+mn-lt"/>
          <a:ea typeface="+mn-ea"/>
          <a:cs typeface="+mn-cs"/>
        </a:defRPr>
      </a:lvl2pPr>
      <a:lvl3pPr marL="2926080" algn="l" defTabSz="2926080" rtl="0" eaLnBrk="1" latinLnBrk="0" hangingPunct="1">
        <a:defRPr sz="5760" kern="1200">
          <a:solidFill>
            <a:schemeClr val="tx1"/>
          </a:solidFill>
          <a:latin typeface="+mn-lt"/>
          <a:ea typeface="+mn-ea"/>
          <a:cs typeface="+mn-cs"/>
        </a:defRPr>
      </a:lvl3pPr>
      <a:lvl4pPr marL="4389120" algn="l" defTabSz="2926080" rtl="0" eaLnBrk="1" latinLnBrk="0" hangingPunct="1">
        <a:defRPr sz="5760" kern="1200">
          <a:solidFill>
            <a:schemeClr val="tx1"/>
          </a:solidFill>
          <a:latin typeface="+mn-lt"/>
          <a:ea typeface="+mn-ea"/>
          <a:cs typeface="+mn-cs"/>
        </a:defRPr>
      </a:lvl4pPr>
      <a:lvl5pPr marL="5852160" algn="l" defTabSz="2926080" rtl="0" eaLnBrk="1" latinLnBrk="0" hangingPunct="1">
        <a:defRPr sz="5760" kern="1200">
          <a:solidFill>
            <a:schemeClr val="tx1"/>
          </a:solidFill>
          <a:latin typeface="+mn-lt"/>
          <a:ea typeface="+mn-ea"/>
          <a:cs typeface="+mn-cs"/>
        </a:defRPr>
      </a:lvl5pPr>
      <a:lvl6pPr marL="7315200" algn="l" defTabSz="2926080" rtl="0" eaLnBrk="1" latinLnBrk="0" hangingPunct="1">
        <a:defRPr sz="5760" kern="1200">
          <a:solidFill>
            <a:schemeClr val="tx1"/>
          </a:solidFill>
          <a:latin typeface="+mn-lt"/>
          <a:ea typeface="+mn-ea"/>
          <a:cs typeface="+mn-cs"/>
        </a:defRPr>
      </a:lvl6pPr>
      <a:lvl7pPr marL="8778240" algn="l" defTabSz="2926080" rtl="0" eaLnBrk="1" latinLnBrk="0" hangingPunct="1">
        <a:defRPr sz="5760" kern="1200">
          <a:solidFill>
            <a:schemeClr val="tx1"/>
          </a:solidFill>
          <a:latin typeface="+mn-lt"/>
          <a:ea typeface="+mn-ea"/>
          <a:cs typeface="+mn-cs"/>
        </a:defRPr>
      </a:lvl7pPr>
      <a:lvl8pPr marL="10241280" algn="l" defTabSz="2926080" rtl="0" eaLnBrk="1" latinLnBrk="0" hangingPunct="1">
        <a:defRPr sz="5760" kern="1200">
          <a:solidFill>
            <a:schemeClr val="tx1"/>
          </a:solidFill>
          <a:latin typeface="+mn-lt"/>
          <a:ea typeface="+mn-ea"/>
          <a:cs typeface="+mn-cs"/>
        </a:defRPr>
      </a:lvl8pPr>
      <a:lvl9pPr marL="11704320" algn="l" defTabSz="2926080" rtl="0" eaLnBrk="1" latinLnBrk="0" hangingPunct="1">
        <a:defRPr sz="5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4.png"/><Relationship Id="rId4" Type="http://schemas.openxmlformats.org/officeDocument/2006/relationships/image" Target="../media/image3.png"/><Relationship Id="rId9"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EB888"/>
            </a:gs>
            <a:gs pos="33000">
              <a:srgbClr val="E7DCC4">
                <a:lumMod val="92000"/>
              </a:srgbClr>
            </a:gs>
            <a:gs pos="100000">
              <a:srgbClr val="FFFFFF"/>
            </a:gs>
          </a:gsLst>
          <a:lin ang="16200000" scaled="0"/>
          <a:tileRect/>
        </a:gra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6655DBD-5A30-C58A-2663-D14D291C57B0}"/>
              </a:ext>
            </a:extLst>
          </p:cNvPr>
          <p:cNvSpPr>
            <a:spLocks noGrp="1"/>
          </p:cNvSpPr>
          <p:nvPr>
            <p:ph type="ftr" sz="quarter" idx="11"/>
          </p:nvPr>
        </p:nvSpPr>
        <p:spPr>
          <a:xfrm>
            <a:off x="16366835" y="20620605"/>
            <a:ext cx="184730" cy="1274195"/>
          </a:xfrm>
        </p:spPr>
        <p:txBody>
          <a:bodyPr wrap="none" anchor="b" anchorCtr="1">
            <a:spAutoFit/>
          </a:bodyPr>
          <a:lstStyle/>
          <a:p>
            <a:endParaRPr lang="en-US"/>
          </a:p>
          <a:p>
            <a:endParaRPr lang="en-US"/>
          </a:p>
        </p:txBody>
      </p:sp>
      <p:pic>
        <p:nvPicPr>
          <p:cNvPr id="5" name="Picture 4">
            <a:extLst>
              <a:ext uri="{FF2B5EF4-FFF2-40B4-BE49-F238E27FC236}">
                <a16:creationId xmlns:a16="http://schemas.microsoft.com/office/drawing/2014/main" id="{8B513375-D92E-BA49-AA5F-7C736BBDC852}"/>
              </a:ext>
            </a:extLst>
          </p:cNvPr>
          <p:cNvPicPr>
            <a:picLocks noChangeAspect="1"/>
          </p:cNvPicPr>
          <p:nvPr/>
        </p:nvPicPr>
        <p:blipFill>
          <a:blip r:embed="rId2"/>
          <a:stretch>
            <a:fillRect/>
          </a:stretch>
        </p:blipFill>
        <p:spPr>
          <a:xfrm>
            <a:off x="712832" y="800362"/>
            <a:ext cx="2853327" cy="2853327"/>
          </a:xfrm>
          <a:prstGeom prst="rect">
            <a:avLst/>
          </a:prstGeom>
        </p:spPr>
      </p:pic>
      <p:sp>
        <p:nvSpPr>
          <p:cNvPr id="6" name="TextBox 5">
            <a:extLst>
              <a:ext uri="{FF2B5EF4-FFF2-40B4-BE49-F238E27FC236}">
                <a16:creationId xmlns:a16="http://schemas.microsoft.com/office/drawing/2014/main" id="{87B5B2F4-AC80-4B4A-83D0-F69ECAF1CBF9}"/>
              </a:ext>
            </a:extLst>
          </p:cNvPr>
          <p:cNvSpPr txBox="1"/>
          <p:nvPr/>
        </p:nvSpPr>
        <p:spPr>
          <a:xfrm>
            <a:off x="3566160" y="800362"/>
            <a:ext cx="25786078" cy="2939266"/>
          </a:xfrm>
          <a:prstGeom prst="rect">
            <a:avLst/>
          </a:prstGeom>
          <a:noFill/>
        </p:spPr>
        <p:txBody>
          <a:bodyPr wrap="square" rtlCol="0">
            <a:spAutoFit/>
          </a:bodyPr>
          <a:lstStyle/>
          <a:p>
            <a:pPr algn="ctr"/>
            <a:r>
              <a:rPr lang="en-US" sz="8500" b="1" dirty="0">
                <a:latin typeface="Garamond" panose="02020404030301010803" pitchFamily="18" charset="0"/>
              </a:rPr>
              <a:t>Dwight D. Eisenhower: Military Officer and Statesman </a:t>
            </a:r>
          </a:p>
          <a:p>
            <a:pPr algn="ctr"/>
            <a:r>
              <a:rPr lang="en-US" sz="5500" dirty="0">
                <a:latin typeface="Garamond" panose="02020404030301010803" pitchFamily="18" charset="0"/>
              </a:rPr>
              <a:t>Alejandro M. Cano</a:t>
            </a:r>
          </a:p>
          <a:p>
            <a:pPr algn="ctr"/>
            <a:r>
              <a:rPr lang="en-US" sz="4500" dirty="0">
                <a:latin typeface="Garamond" panose="02020404030301010803" pitchFamily="18" charset="0"/>
              </a:rPr>
              <a:t>Florida State University Panama City</a:t>
            </a:r>
          </a:p>
        </p:txBody>
      </p:sp>
      <p:pic>
        <p:nvPicPr>
          <p:cNvPr id="8" name="Picture 7">
            <a:extLst>
              <a:ext uri="{FF2B5EF4-FFF2-40B4-BE49-F238E27FC236}">
                <a16:creationId xmlns:a16="http://schemas.microsoft.com/office/drawing/2014/main" id="{67BC0371-2978-204C-AFD4-DBA6205E3A56}"/>
              </a:ext>
            </a:extLst>
          </p:cNvPr>
          <p:cNvPicPr>
            <a:picLocks noChangeAspect="1"/>
          </p:cNvPicPr>
          <p:nvPr/>
        </p:nvPicPr>
        <p:blipFill>
          <a:blip r:embed="rId2"/>
          <a:stretch>
            <a:fillRect/>
          </a:stretch>
        </p:blipFill>
        <p:spPr>
          <a:xfrm>
            <a:off x="29352238" y="800363"/>
            <a:ext cx="2853327" cy="2853327"/>
          </a:xfrm>
          <a:prstGeom prst="rect">
            <a:avLst/>
          </a:prstGeom>
        </p:spPr>
      </p:pic>
      <p:cxnSp>
        <p:nvCxnSpPr>
          <p:cNvPr id="3" name="Straight Connector 2">
            <a:extLst>
              <a:ext uri="{FF2B5EF4-FFF2-40B4-BE49-F238E27FC236}">
                <a16:creationId xmlns:a16="http://schemas.microsoft.com/office/drawing/2014/main" id="{D0AF5D4E-5C2E-9047-88C1-238DBEC48E8B}"/>
              </a:ext>
            </a:extLst>
          </p:cNvPr>
          <p:cNvCxnSpPr/>
          <p:nvPr/>
        </p:nvCxnSpPr>
        <p:spPr>
          <a:xfrm>
            <a:off x="712831" y="4191000"/>
            <a:ext cx="31492733" cy="0"/>
          </a:xfrm>
          <a:prstGeom prst="line">
            <a:avLst/>
          </a:prstGeom>
          <a:ln w="57150">
            <a:solidFill>
              <a:srgbClr val="782F4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A379E53-11E7-1546-91C8-110BFEAE91CD}"/>
              </a:ext>
            </a:extLst>
          </p:cNvPr>
          <p:cNvCxnSpPr/>
          <p:nvPr/>
        </p:nvCxnSpPr>
        <p:spPr>
          <a:xfrm>
            <a:off x="712832" y="384973"/>
            <a:ext cx="31492733" cy="0"/>
          </a:xfrm>
          <a:prstGeom prst="line">
            <a:avLst/>
          </a:prstGeom>
          <a:ln w="57150">
            <a:solidFill>
              <a:srgbClr val="782F40"/>
            </a:solidFill>
          </a:ln>
        </p:spPr>
        <p:style>
          <a:lnRef idx="1">
            <a:schemeClr val="accent1"/>
          </a:lnRef>
          <a:fillRef idx="0">
            <a:schemeClr val="accent1"/>
          </a:fillRef>
          <a:effectRef idx="0">
            <a:schemeClr val="accent1"/>
          </a:effectRef>
          <a:fontRef idx="minor">
            <a:schemeClr val="tx1"/>
          </a:fontRef>
        </p:style>
      </p:cxnSp>
      <p:sp>
        <p:nvSpPr>
          <p:cNvPr id="17" name="Rounded Rectangle 16">
            <a:extLst>
              <a:ext uri="{FF2B5EF4-FFF2-40B4-BE49-F238E27FC236}">
                <a16:creationId xmlns:a16="http://schemas.microsoft.com/office/drawing/2014/main" id="{61739502-9E18-514A-A0EA-F79EF05B8A3C}"/>
              </a:ext>
            </a:extLst>
          </p:cNvPr>
          <p:cNvSpPr/>
          <p:nvPr/>
        </p:nvSpPr>
        <p:spPr>
          <a:xfrm>
            <a:off x="793034" y="11502634"/>
            <a:ext cx="10058400" cy="10057993"/>
          </a:xfrm>
          <a:prstGeom prst="roundRect">
            <a:avLst/>
          </a:prstGeom>
          <a:noFill/>
          <a:ln w="76200">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2800"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p>
            <a:endParaRPr lang="en-US" sz="2800" dirty="0">
              <a:solidFill>
                <a:schemeClr val="tx1"/>
              </a:solidFill>
              <a:latin typeface="Garamond" panose="02020404030301010803" pitchFamily="18" charset="0"/>
              <a:ea typeface="Calibri" panose="020F0502020204030204" pitchFamily="34" charset="0"/>
              <a:cs typeface="Times New Roman" panose="02020603050405020304" pitchFamily="18" charset="0"/>
            </a:endParaRPr>
          </a:p>
          <a:p>
            <a:r>
              <a:rPr lang="en-US" sz="2800"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rPr>
              <a:t>Dwight David “Ike” Eisenhower was one of America’s greatest military leaders and 34th President of the United States. During his military career he achieved the </a:t>
            </a:r>
            <a:r>
              <a:rPr lang="en-US" sz="2800" dirty="0">
                <a:solidFill>
                  <a:schemeClr val="tx1"/>
                </a:solidFill>
                <a:latin typeface="Garamond" panose="02020404030301010803" pitchFamily="18" charset="0"/>
                <a:ea typeface="Calibri" panose="020F0502020204030204" pitchFamily="34" charset="0"/>
                <a:cs typeface="Times New Roman" panose="02020603050405020304" pitchFamily="18" charset="0"/>
              </a:rPr>
              <a:t>second highest rank in </a:t>
            </a:r>
            <a:r>
              <a:rPr lang="en-US" sz="2800"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rPr>
              <a:t>the history of the United States Army (U.S. Army) as a five star general serving in the role of </a:t>
            </a:r>
            <a:r>
              <a:rPr lang="en-US" sz="2800" dirty="0">
                <a:solidFill>
                  <a:schemeClr val="tx1"/>
                </a:solidFill>
                <a:latin typeface="Garamond" panose="02020404030301010803" pitchFamily="18" charset="0"/>
                <a:ea typeface="Calibri" panose="020F0502020204030204" pitchFamily="34" charset="0"/>
                <a:cs typeface="Times New Roman" panose="02020603050405020304" pitchFamily="18" charset="0"/>
              </a:rPr>
              <a:t>General of the Army </a:t>
            </a:r>
            <a:r>
              <a:rPr lang="en-US" sz="2800"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rPr>
              <a:t>during World War II. </a:t>
            </a:r>
            <a:r>
              <a:rPr lang="en-US" sz="2800" dirty="0">
                <a:solidFill>
                  <a:schemeClr val="tx1"/>
                </a:solidFill>
                <a:latin typeface="Garamond" panose="02020404030301010803" pitchFamily="18" charset="0"/>
                <a:ea typeface="Calibri" panose="020F0502020204030204" pitchFamily="34" charset="0"/>
                <a:cs typeface="Times New Roman" panose="02020603050405020304" pitchFamily="18" charset="0"/>
              </a:rPr>
              <a:t>As General of the Army he</a:t>
            </a:r>
            <a:r>
              <a:rPr lang="en-US" sz="2800"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rPr>
              <a:t> oversaw the successful invasion of Normandy </a:t>
            </a:r>
            <a:r>
              <a:rPr lang="en-US" sz="2800" dirty="0">
                <a:solidFill>
                  <a:schemeClr val="tx1"/>
                </a:solidFill>
                <a:latin typeface="Garamond" panose="02020404030301010803" pitchFamily="18" charset="0"/>
                <a:ea typeface="Calibri" panose="020F0502020204030204" pitchFamily="34" charset="0"/>
                <a:cs typeface="Times New Roman" panose="02020603050405020304" pitchFamily="18" charset="0"/>
              </a:rPr>
              <a:t>c</a:t>
            </a:r>
            <a:r>
              <a:rPr lang="en-US" sz="2800"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rPr>
              <a:t>ontributing greatly to America and its allies winning World War II. After retiring the U.S. Army he went on to become the 34th President of the United States (POTUS) serving two consecutive terms from 1953-1961. As POTUS he established the National Aeronautics and Space Administration (NASA), the U.S. Highway System, the 1957 Civil Rights Act, peace between North and South Korea, as well as many other achievements. This research will focus on Eisenhower’s leadership style and analyze it using traditional and modern leadership theories and personality concepts. It will highlight his leadership traits and how they contributed to his success as both a military commanding officer in the U.S. Army and President of the United States.</a:t>
            </a:r>
            <a:endParaRPr lang="en-US" sz="2800" dirty="0">
              <a:solidFill>
                <a:schemeClr val="tx1"/>
              </a:solidFill>
              <a:latin typeface="Garamond" panose="02020404030301010803" pitchFamily="18" charset="0"/>
            </a:endParaRPr>
          </a:p>
        </p:txBody>
      </p:sp>
      <p:sp>
        <p:nvSpPr>
          <p:cNvPr id="19" name="Rounded Rectangle 18">
            <a:extLst>
              <a:ext uri="{FF2B5EF4-FFF2-40B4-BE49-F238E27FC236}">
                <a16:creationId xmlns:a16="http://schemas.microsoft.com/office/drawing/2014/main" id="{105F2585-F4D4-144D-AB0C-715D32F02E70}"/>
              </a:ext>
            </a:extLst>
          </p:cNvPr>
          <p:cNvSpPr/>
          <p:nvPr/>
        </p:nvSpPr>
        <p:spPr>
          <a:xfrm>
            <a:off x="22163206" y="4568435"/>
            <a:ext cx="10058400" cy="12424165"/>
          </a:xfrm>
          <a:prstGeom prst="roundRect">
            <a:avLst/>
          </a:prstGeom>
          <a:noFill/>
          <a:ln w="76200">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2800" dirty="0">
              <a:solidFill>
                <a:schemeClr val="tx1"/>
              </a:solidFill>
              <a:latin typeface="Garamond" panose="02020404030301010803" pitchFamily="18" charset="0"/>
            </a:endParaRPr>
          </a:p>
          <a:p>
            <a:endParaRPr lang="en-US" sz="2800" dirty="0">
              <a:solidFill>
                <a:schemeClr val="tx1"/>
              </a:solidFill>
              <a:latin typeface="Garamond" panose="02020404030301010803" pitchFamily="18" charset="0"/>
            </a:endParaRPr>
          </a:p>
          <a:p>
            <a:endParaRPr lang="en-US" sz="2800" dirty="0">
              <a:solidFill>
                <a:schemeClr val="tx1"/>
              </a:solidFill>
              <a:latin typeface="Garamond" panose="02020404030301010803" pitchFamily="18" charset="0"/>
            </a:endParaRPr>
          </a:p>
          <a:p>
            <a:pPr marL="457200" indent="-457200">
              <a:buFont typeface="Arial" panose="020B0604020202020204" pitchFamily="34" charset="0"/>
              <a:buChar char="•"/>
            </a:pPr>
            <a:endParaRPr lang="en-US" sz="2800" dirty="0">
              <a:solidFill>
                <a:schemeClr val="tx1"/>
              </a:solidFill>
              <a:latin typeface="Garamond" panose="02020404030301010803" pitchFamily="18" charset="0"/>
            </a:endParaRPr>
          </a:p>
        </p:txBody>
      </p:sp>
      <p:sp>
        <p:nvSpPr>
          <p:cNvPr id="20" name="Rounded Rectangle 19">
            <a:extLst>
              <a:ext uri="{FF2B5EF4-FFF2-40B4-BE49-F238E27FC236}">
                <a16:creationId xmlns:a16="http://schemas.microsoft.com/office/drawing/2014/main" id="{AE2DF76D-9E58-F94B-9338-69907C0601EE}"/>
              </a:ext>
            </a:extLst>
          </p:cNvPr>
          <p:cNvSpPr/>
          <p:nvPr/>
        </p:nvSpPr>
        <p:spPr>
          <a:xfrm>
            <a:off x="22326600" y="17437325"/>
            <a:ext cx="10058400" cy="4123302"/>
          </a:xfrm>
          <a:prstGeom prst="roundRect">
            <a:avLst/>
          </a:prstGeom>
          <a:noFill/>
          <a:ln w="76200">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dirty="0">
              <a:solidFill>
                <a:schemeClr val="tx1"/>
              </a:solidFill>
              <a:latin typeface="Garamond" panose="02020404030301010803" pitchFamily="18" charset="0"/>
            </a:endParaRPr>
          </a:p>
          <a:p>
            <a:endParaRPr lang="en-US" dirty="0">
              <a:solidFill>
                <a:schemeClr val="tx1"/>
              </a:solidFill>
              <a:latin typeface="Garamond" panose="02020404030301010803" pitchFamily="18" charset="0"/>
            </a:endParaRPr>
          </a:p>
          <a:p>
            <a:endParaRPr lang="en-US" dirty="0">
              <a:solidFill>
                <a:schemeClr val="tx1"/>
              </a:solidFill>
              <a:latin typeface="Garamond" panose="02020404030301010803" pitchFamily="18" charset="0"/>
            </a:endParaRPr>
          </a:p>
        </p:txBody>
      </p:sp>
      <p:sp>
        <p:nvSpPr>
          <p:cNvPr id="23" name="Rounded Rectangle 22">
            <a:extLst>
              <a:ext uri="{FF2B5EF4-FFF2-40B4-BE49-F238E27FC236}">
                <a16:creationId xmlns:a16="http://schemas.microsoft.com/office/drawing/2014/main" id="{69C88FA8-0753-BD4D-A3D1-F108742E4DAC}"/>
              </a:ext>
            </a:extLst>
          </p:cNvPr>
          <p:cNvSpPr/>
          <p:nvPr/>
        </p:nvSpPr>
        <p:spPr>
          <a:xfrm>
            <a:off x="3528213" y="4800600"/>
            <a:ext cx="4572000" cy="914400"/>
          </a:xfrm>
          <a:prstGeom prst="roundRect">
            <a:avLst/>
          </a:prstGeom>
          <a:solidFill>
            <a:srgbClr val="782F40"/>
          </a:solidFill>
          <a:ln>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dirty="0">
                <a:solidFill>
                  <a:schemeClr val="bg1"/>
                </a:solidFill>
                <a:latin typeface="Benton Sans" panose="02000504020000020004" pitchFamily="2" charset="77"/>
              </a:rPr>
              <a:t>Abstract</a:t>
            </a:r>
          </a:p>
        </p:txBody>
      </p:sp>
      <p:sp>
        <p:nvSpPr>
          <p:cNvPr id="24" name="Rounded Rectangle 23">
            <a:extLst>
              <a:ext uri="{FF2B5EF4-FFF2-40B4-BE49-F238E27FC236}">
                <a16:creationId xmlns:a16="http://schemas.microsoft.com/office/drawing/2014/main" id="{D10AC6E5-F907-3742-BE0C-43E430D5D01F}"/>
              </a:ext>
            </a:extLst>
          </p:cNvPr>
          <p:cNvSpPr/>
          <p:nvPr/>
        </p:nvSpPr>
        <p:spPr>
          <a:xfrm>
            <a:off x="3505200" y="11734800"/>
            <a:ext cx="4572000" cy="914400"/>
          </a:xfrm>
          <a:prstGeom prst="roundRect">
            <a:avLst/>
          </a:prstGeom>
          <a:solidFill>
            <a:srgbClr val="782F40"/>
          </a:solidFill>
          <a:ln>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dirty="0">
                <a:solidFill>
                  <a:schemeClr val="bg1"/>
                </a:solidFill>
                <a:latin typeface="Benton Sans" panose="02000504020000020004" pitchFamily="2" charset="77"/>
              </a:rPr>
              <a:t>Discussion</a:t>
            </a:r>
          </a:p>
        </p:txBody>
      </p:sp>
      <p:sp>
        <p:nvSpPr>
          <p:cNvPr id="26" name="Rounded Rectangle 25">
            <a:extLst>
              <a:ext uri="{FF2B5EF4-FFF2-40B4-BE49-F238E27FC236}">
                <a16:creationId xmlns:a16="http://schemas.microsoft.com/office/drawing/2014/main" id="{D010AE68-B05A-3F44-8362-9EA1E225A25A}"/>
              </a:ext>
            </a:extLst>
          </p:cNvPr>
          <p:cNvSpPr/>
          <p:nvPr/>
        </p:nvSpPr>
        <p:spPr>
          <a:xfrm>
            <a:off x="14080835" y="12420600"/>
            <a:ext cx="4572000" cy="914400"/>
          </a:xfrm>
          <a:prstGeom prst="roundRect">
            <a:avLst/>
          </a:prstGeom>
          <a:solidFill>
            <a:srgbClr val="782F40"/>
          </a:solidFill>
          <a:ln>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dirty="0">
                <a:solidFill>
                  <a:schemeClr val="bg1"/>
                </a:solidFill>
                <a:latin typeface="Benton Sans" panose="02000504020000020004" pitchFamily="2" charset="77"/>
              </a:rPr>
              <a:t>Methods</a:t>
            </a:r>
          </a:p>
        </p:txBody>
      </p:sp>
      <p:sp>
        <p:nvSpPr>
          <p:cNvPr id="27" name="Rounded Rectangle 26">
            <a:extLst>
              <a:ext uri="{FF2B5EF4-FFF2-40B4-BE49-F238E27FC236}">
                <a16:creationId xmlns:a16="http://schemas.microsoft.com/office/drawing/2014/main" id="{46DD85E0-B9A7-594E-B581-0EAC11DD9AAE}"/>
              </a:ext>
            </a:extLst>
          </p:cNvPr>
          <p:cNvSpPr/>
          <p:nvPr/>
        </p:nvSpPr>
        <p:spPr>
          <a:xfrm>
            <a:off x="24796274" y="4876800"/>
            <a:ext cx="4572000" cy="914400"/>
          </a:xfrm>
          <a:prstGeom prst="roundRect">
            <a:avLst/>
          </a:prstGeom>
          <a:solidFill>
            <a:srgbClr val="782F40"/>
          </a:solidFill>
          <a:ln>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dirty="0">
                <a:solidFill>
                  <a:schemeClr val="bg1"/>
                </a:solidFill>
                <a:latin typeface="Benton Sans" panose="02000504020000020004" pitchFamily="2" charset="77"/>
              </a:rPr>
              <a:t>Results</a:t>
            </a:r>
          </a:p>
        </p:txBody>
      </p:sp>
      <p:sp>
        <p:nvSpPr>
          <p:cNvPr id="28" name="Rounded Rectangle 27">
            <a:extLst>
              <a:ext uri="{FF2B5EF4-FFF2-40B4-BE49-F238E27FC236}">
                <a16:creationId xmlns:a16="http://schemas.microsoft.com/office/drawing/2014/main" id="{4A869A2D-37A8-AB43-BB41-7A677DDBC28B}"/>
              </a:ext>
            </a:extLst>
          </p:cNvPr>
          <p:cNvSpPr/>
          <p:nvPr/>
        </p:nvSpPr>
        <p:spPr>
          <a:xfrm>
            <a:off x="24906406" y="17754600"/>
            <a:ext cx="4572000" cy="914400"/>
          </a:xfrm>
          <a:prstGeom prst="roundRect">
            <a:avLst/>
          </a:prstGeom>
          <a:solidFill>
            <a:srgbClr val="782F40"/>
          </a:solidFill>
          <a:ln>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dirty="0">
                <a:solidFill>
                  <a:schemeClr val="bg1"/>
                </a:solidFill>
                <a:latin typeface="Benton Sans" panose="02000504020000020004" pitchFamily="2" charset="77"/>
              </a:rPr>
              <a:t>References</a:t>
            </a:r>
          </a:p>
        </p:txBody>
      </p:sp>
      <p:sp>
        <p:nvSpPr>
          <p:cNvPr id="4" name="Rounded Rectangle 19">
            <a:extLst>
              <a:ext uri="{FF2B5EF4-FFF2-40B4-BE49-F238E27FC236}">
                <a16:creationId xmlns:a16="http://schemas.microsoft.com/office/drawing/2014/main" id="{852DE20A-336D-2876-49E8-F349C534332E}"/>
              </a:ext>
            </a:extLst>
          </p:cNvPr>
          <p:cNvSpPr/>
          <p:nvPr/>
        </p:nvSpPr>
        <p:spPr>
          <a:xfrm>
            <a:off x="11447447" y="12039602"/>
            <a:ext cx="10269553" cy="9521018"/>
          </a:xfrm>
          <a:prstGeom prst="roundRect">
            <a:avLst/>
          </a:prstGeom>
          <a:noFill/>
          <a:ln w="76200">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1"/>
            <a:endParaRPr lang="en-US" sz="3200" dirty="0">
              <a:solidFill>
                <a:schemeClr val="tx1"/>
              </a:solidFill>
              <a:latin typeface="Garamond" panose="02020404030301010803" pitchFamily="18" charset="0"/>
            </a:endParaRPr>
          </a:p>
          <a:p>
            <a:pPr marL="285750" indent="-285750">
              <a:buFont typeface="Arial" panose="020B0604020202020204" pitchFamily="34" charset="0"/>
              <a:buChar char="•"/>
            </a:pPr>
            <a:endParaRPr lang="en-US" sz="3200" dirty="0">
              <a:solidFill>
                <a:schemeClr val="tx1"/>
              </a:solidFill>
              <a:latin typeface="Garamond" panose="02020404030301010803" pitchFamily="18" charset="0"/>
            </a:endParaRPr>
          </a:p>
          <a:p>
            <a:pPr marL="285750" indent="-285750">
              <a:buFont typeface="Arial" panose="020B0604020202020204" pitchFamily="34" charset="0"/>
              <a:buChar char="•"/>
            </a:pPr>
            <a:endParaRPr lang="en-US" sz="3200" dirty="0">
              <a:latin typeface="Garamond" panose="02020404030301010803" pitchFamily="18" charset="0"/>
            </a:endParaRPr>
          </a:p>
        </p:txBody>
      </p:sp>
      <p:pic>
        <p:nvPicPr>
          <p:cNvPr id="11" name="Picture 10">
            <a:extLst>
              <a:ext uri="{FF2B5EF4-FFF2-40B4-BE49-F238E27FC236}">
                <a16:creationId xmlns:a16="http://schemas.microsoft.com/office/drawing/2014/main" id="{A6CDB457-47A9-BF74-CC9F-1E4FF58824A9}"/>
              </a:ext>
            </a:extLst>
          </p:cNvPr>
          <p:cNvPicPr>
            <a:picLocks noChangeAspect="1"/>
          </p:cNvPicPr>
          <p:nvPr/>
        </p:nvPicPr>
        <p:blipFill>
          <a:blip r:embed="rId3"/>
          <a:stretch>
            <a:fillRect/>
          </a:stretch>
        </p:blipFill>
        <p:spPr>
          <a:xfrm>
            <a:off x="11447447" y="5772150"/>
            <a:ext cx="10058400" cy="5657850"/>
          </a:xfrm>
          <a:prstGeom prst="roundRect">
            <a:avLst>
              <a:gd name="adj" fmla="val 16667"/>
            </a:avLst>
          </a:prstGeom>
          <a:ln w="38100">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Rounded Rectangle 40">
            <a:extLst>
              <a:ext uri="{FF2B5EF4-FFF2-40B4-BE49-F238E27FC236}">
                <a16:creationId xmlns:a16="http://schemas.microsoft.com/office/drawing/2014/main" id="{64D07BDE-5311-C564-A41A-56C942586019}"/>
              </a:ext>
            </a:extLst>
          </p:cNvPr>
          <p:cNvSpPr/>
          <p:nvPr/>
        </p:nvSpPr>
        <p:spPr>
          <a:xfrm>
            <a:off x="22854434" y="14173200"/>
            <a:ext cx="2676853" cy="736804"/>
          </a:xfrm>
          <a:prstGeom prst="roundRect">
            <a:avLst/>
          </a:prstGeom>
          <a:solidFill>
            <a:schemeClr val="bg1"/>
          </a:solidFill>
          <a:ln>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rgbClr val="782F40"/>
                </a:solidFill>
                <a:latin typeface="Garamond" panose="02020404030301010803" pitchFamily="18" charset="0"/>
              </a:rPr>
              <a:t>Conclusions</a:t>
            </a:r>
          </a:p>
        </p:txBody>
      </p:sp>
      <p:sp>
        <p:nvSpPr>
          <p:cNvPr id="13" name="Rectangle 12">
            <a:extLst>
              <a:ext uri="{FF2B5EF4-FFF2-40B4-BE49-F238E27FC236}">
                <a16:creationId xmlns:a16="http://schemas.microsoft.com/office/drawing/2014/main" id="{A9C73E32-BCEF-B52E-4BCE-6940CC3A6987}"/>
              </a:ext>
            </a:extLst>
          </p:cNvPr>
          <p:cNvSpPr/>
          <p:nvPr/>
        </p:nvSpPr>
        <p:spPr>
          <a:xfrm>
            <a:off x="22646113" y="14935200"/>
            <a:ext cx="9738887" cy="1815882"/>
          </a:xfrm>
          <a:prstGeom prst="rect">
            <a:avLst/>
          </a:prstGeom>
        </p:spPr>
        <p:txBody>
          <a:bodyPr wrap="square">
            <a:spAutoFit/>
          </a:bodyPr>
          <a:lstStyle/>
          <a:p>
            <a:pPr marL="457200" indent="-457200">
              <a:buFont typeface="Arial" panose="020B0604020202020204" pitchFamily="34" charset="0"/>
              <a:buChar char="•"/>
            </a:pPr>
            <a:r>
              <a:rPr lang="en-US" sz="2800" dirty="0">
                <a:latin typeface="Garamond" panose="02020404030301010803" pitchFamily="18" charset="0"/>
              </a:rPr>
              <a:t>Highly effective leader possessing many traits critical for leadership success</a:t>
            </a:r>
          </a:p>
          <a:p>
            <a:pPr marL="457200" indent="-457200">
              <a:buFont typeface="Arial" panose="020B0604020202020204" pitchFamily="34" charset="0"/>
              <a:buChar char="•"/>
            </a:pPr>
            <a:r>
              <a:rPr lang="en-US" sz="2800" dirty="0">
                <a:latin typeface="Garamond" panose="02020404030301010803" pitchFamily="18" charset="0"/>
              </a:rPr>
              <a:t>Honed leadership skills over time learned from mentors.</a:t>
            </a:r>
          </a:p>
          <a:p>
            <a:pPr marL="457200" indent="-457200">
              <a:buFont typeface="Arial" panose="020B0604020202020204" pitchFamily="34" charset="0"/>
              <a:buChar char="•"/>
            </a:pPr>
            <a:r>
              <a:rPr lang="en-US" sz="2800" dirty="0">
                <a:latin typeface="Garamond" panose="02020404030301010803" pitchFamily="18" charset="0"/>
              </a:rPr>
              <a:t>Personality traits suited for leadership roles especially military.</a:t>
            </a:r>
          </a:p>
        </p:txBody>
      </p:sp>
      <p:sp>
        <p:nvSpPr>
          <p:cNvPr id="16" name="Rectangle 15">
            <a:extLst>
              <a:ext uri="{FF2B5EF4-FFF2-40B4-BE49-F238E27FC236}">
                <a16:creationId xmlns:a16="http://schemas.microsoft.com/office/drawing/2014/main" id="{A3251A26-67C0-CFC8-E82C-C65407A8D704}"/>
              </a:ext>
            </a:extLst>
          </p:cNvPr>
          <p:cNvSpPr/>
          <p:nvPr/>
        </p:nvSpPr>
        <p:spPr>
          <a:xfrm>
            <a:off x="22371124" y="18810744"/>
            <a:ext cx="10013876" cy="2677656"/>
          </a:xfrm>
          <a:prstGeom prst="rect">
            <a:avLst/>
          </a:prstGeom>
        </p:spPr>
        <p:txBody>
          <a:bodyPr wrap="square">
            <a:spAutoFit/>
          </a:bodyPr>
          <a:lstStyle/>
          <a:p>
            <a:pPr marL="457200" indent="-457200">
              <a:buFont typeface="Arial" panose="020B0604020202020204" pitchFamily="34" charset="0"/>
              <a:buChar char="•"/>
            </a:pPr>
            <a:r>
              <a:rPr lang="en-US" sz="2800" dirty="0">
                <a:latin typeface="Garamond" panose="02020404030301010803" pitchFamily="18" charset="0"/>
              </a:rPr>
              <a:t>Daft R. (2018). The Leadership Experience. Centage Learning Inc.</a:t>
            </a:r>
          </a:p>
          <a:p>
            <a:pPr marL="457200" indent="-457200">
              <a:buFont typeface="Arial" panose="020B0604020202020204" pitchFamily="34" charset="0"/>
              <a:buChar char="•"/>
            </a:pPr>
            <a:r>
              <a:rPr lang="en-US" sz="2800" dirty="0">
                <a:latin typeface="Garamond" panose="02020404030301010803" pitchFamily="18" charset="0"/>
              </a:rPr>
              <a:t>Personality at Work. (n.d.) </a:t>
            </a:r>
            <a:r>
              <a:rPr lang="en-US" sz="2800" i="1" dirty="0">
                <a:latin typeface="Garamond" panose="02020404030301010803" pitchFamily="18" charset="0"/>
              </a:rPr>
              <a:t>Dwight D. Eisenhower The Inspector. </a:t>
            </a:r>
            <a:r>
              <a:rPr lang="en-US" sz="2800" dirty="0">
                <a:latin typeface="Garamond" panose="02020404030301010803" pitchFamily="18" charset="0"/>
              </a:rPr>
              <a:t>Retrieved from https://personalityatwork.co/personality-type/istj.</a:t>
            </a:r>
          </a:p>
          <a:p>
            <a:pPr marL="457200" indent="-457200">
              <a:buFont typeface="Arial" panose="020B0604020202020204" pitchFamily="34" charset="0"/>
              <a:buChar char="•"/>
            </a:pPr>
            <a:r>
              <a:rPr lang="en-US" sz="2800" dirty="0">
                <a:latin typeface="Garamond" panose="02020404030301010803" pitchFamily="18" charset="0"/>
              </a:rPr>
              <a:t>The Myers-Briggs Co. (n.d.) </a:t>
            </a:r>
            <a:r>
              <a:rPr lang="en-US" sz="2800" i="1" dirty="0">
                <a:latin typeface="Garamond" panose="02020404030301010803" pitchFamily="18" charset="0"/>
              </a:rPr>
              <a:t>Myers-Briggs Type Indicator. </a:t>
            </a:r>
            <a:r>
              <a:rPr lang="en-US" sz="2800" dirty="0">
                <a:latin typeface="Garamond" panose="02020404030301010803" pitchFamily="18" charset="0"/>
              </a:rPr>
              <a:t>Retrieved from https://www.themyersbriggs.com/en-US/Products-and-Services/Myers-Briggs.</a:t>
            </a:r>
          </a:p>
        </p:txBody>
      </p:sp>
      <p:sp>
        <p:nvSpPr>
          <p:cNvPr id="22" name="TextBox 21">
            <a:extLst>
              <a:ext uri="{FF2B5EF4-FFF2-40B4-BE49-F238E27FC236}">
                <a16:creationId xmlns:a16="http://schemas.microsoft.com/office/drawing/2014/main" id="{AEDAFE9C-5282-4D25-1795-AE6DDB4A83F5}"/>
              </a:ext>
            </a:extLst>
          </p:cNvPr>
          <p:cNvSpPr txBox="1"/>
          <p:nvPr/>
        </p:nvSpPr>
        <p:spPr>
          <a:xfrm>
            <a:off x="22250400" y="5791200"/>
            <a:ext cx="9818806" cy="8463855"/>
          </a:xfrm>
          <a:prstGeom prst="rect">
            <a:avLst/>
          </a:prstGeom>
          <a:noFill/>
        </p:spPr>
        <p:txBody>
          <a:bodyPr wrap="square">
            <a:spAutoFit/>
          </a:bodyPr>
          <a:lstStyle/>
          <a:p>
            <a:pPr marL="285750" indent="-285750">
              <a:buFont typeface="Arial" panose="020B0604020202020204" pitchFamily="34" charset="0"/>
              <a:buChar char="•"/>
            </a:pPr>
            <a:r>
              <a:rPr lang="en-US" sz="3200" b="1" dirty="0">
                <a:latin typeface="Garamond" panose="02020404030301010803" pitchFamily="18" charset="0"/>
              </a:rPr>
              <a:t>Leadership Assessments:</a:t>
            </a:r>
          </a:p>
          <a:p>
            <a:pPr marL="285750" indent="-285750">
              <a:buFont typeface="Arial" panose="020B0604020202020204" pitchFamily="34" charset="0"/>
              <a:buChar char="•"/>
            </a:pPr>
            <a:r>
              <a:rPr lang="en-US" sz="3200" dirty="0">
                <a:latin typeface="Garamond" panose="02020404030301010803" pitchFamily="18" charset="0"/>
              </a:rPr>
              <a:t>Possessed many leadership traits such as h</a:t>
            </a:r>
            <a:r>
              <a:rPr lang="en-US" sz="3200" dirty="0">
                <a:solidFill>
                  <a:schemeClr val="tx1"/>
                </a:solidFill>
                <a:latin typeface="Garamond" panose="02020404030301010803" pitchFamily="18" charset="0"/>
              </a:rPr>
              <a:t>umility</a:t>
            </a:r>
            <a:r>
              <a:rPr lang="en-US" sz="3200" dirty="0">
                <a:latin typeface="Garamond" panose="02020404030301010803" pitchFamily="18" charset="0"/>
              </a:rPr>
              <a:t>, highly i</a:t>
            </a:r>
            <a:r>
              <a:rPr lang="en-US" sz="3200" dirty="0">
                <a:solidFill>
                  <a:schemeClr val="tx1"/>
                </a:solidFill>
                <a:latin typeface="Garamond" panose="02020404030301010803" pitchFamily="18" charset="0"/>
              </a:rPr>
              <a:t>ntelligent</a:t>
            </a:r>
            <a:r>
              <a:rPr lang="en-US" sz="3200" dirty="0">
                <a:latin typeface="Garamond" panose="02020404030301010803" pitchFamily="18" charset="0"/>
              </a:rPr>
              <a:t>, o</a:t>
            </a:r>
            <a:r>
              <a:rPr lang="en-US" sz="3200" dirty="0">
                <a:solidFill>
                  <a:schemeClr val="tx1"/>
                </a:solidFill>
                <a:latin typeface="Garamond" panose="02020404030301010803" pitchFamily="18" charset="0"/>
              </a:rPr>
              <a:t>ptimistic</a:t>
            </a:r>
            <a:r>
              <a:rPr lang="en-US" sz="3200" dirty="0">
                <a:latin typeface="Garamond" panose="02020404030301010803" pitchFamily="18" charset="0"/>
              </a:rPr>
              <a:t>, and s</a:t>
            </a:r>
            <a:r>
              <a:rPr lang="en-US" sz="3200" dirty="0">
                <a:solidFill>
                  <a:schemeClr val="tx1"/>
                </a:solidFill>
                <a:latin typeface="Garamond" panose="02020404030301010803" pitchFamily="18" charset="0"/>
              </a:rPr>
              <a:t>elf confident.</a:t>
            </a:r>
          </a:p>
          <a:p>
            <a:pPr marL="285750" indent="-285750">
              <a:buFont typeface="Arial" panose="020B0604020202020204" pitchFamily="34" charset="0"/>
              <a:buChar char="•"/>
            </a:pPr>
            <a:r>
              <a:rPr lang="en-US" sz="3200" dirty="0">
                <a:latin typeface="Garamond" panose="02020404030301010803" pitchFamily="18" charset="0"/>
              </a:rPr>
              <a:t>E</a:t>
            </a:r>
            <a:r>
              <a:rPr lang="en-US" sz="3200" dirty="0">
                <a:solidFill>
                  <a:schemeClr val="tx1"/>
                </a:solidFill>
                <a:latin typeface="Garamond" panose="02020404030301010803" pitchFamily="18" charset="0"/>
              </a:rPr>
              <a:t>motionally intelligent </a:t>
            </a:r>
            <a:r>
              <a:rPr lang="en-US" sz="3200" dirty="0">
                <a:latin typeface="Garamond" panose="02020404030301010803" pitchFamily="18" charset="0"/>
              </a:rPr>
              <a:t>continuously</a:t>
            </a:r>
            <a:r>
              <a:rPr lang="en-US" sz="3200" dirty="0">
                <a:solidFill>
                  <a:schemeClr val="tx1"/>
                </a:solidFill>
                <a:latin typeface="Garamond" panose="02020404030301010803" pitchFamily="18" charset="0"/>
              </a:rPr>
              <a:t> practiced self-awareness, self-management, and relationship-management</a:t>
            </a:r>
          </a:p>
          <a:p>
            <a:pPr marL="285750" indent="-285750">
              <a:buFont typeface="Arial" panose="020B0604020202020204" pitchFamily="34" charset="0"/>
              <a:buChar char="•"/>
            </a:pPr>
            <a:r>
              <a:rPr lang="en-US" sz="3200" dirty="0">
                <a:latin typeface="Garamond" panose="02020404030301010803" pitchFamily="18" charset="0"/>
              </a:rPr>
              <a:t>Very ethical having a reputation of</a:t>
            </a:r>
            <a:r>
              <a:rPr lang="en-US" sz="3200" dirty="0">
                <a:solidFill>
                  <a:schemeClr val="tx1"/>
                </a:solidFill>
                <a:latin typeface="Garamond" panose="02020404030301010803" pitchFamily="18" charset="0"/>
              </a:rPr>
              <a:t> </a:t>
            </a:r>
            <a:r>
              <a:rPr lang="en-US" sz="3200" dirty="0">
                <a:latin typeface="Garamond" panose="02020404030301010803" pitchFamily="18" charset="0"/>
              </a:rPr>
              <a:t>h</a:t>
            </a:r>
            <a:r>
              <a:rPr lang="en-US" sz="3200" dirty="0">
                <a:solidFill>
                  <a:schemeClr val="tx1"/>
                </a:solidFill>
                <a:latin typeface="Garamond" panose="02020404030301010803" pitchFamily="18" charset="0"/>
              </a:rPr>
              <a:t>umbleness, honesty, </a:t>
            </a:r>
            <a:r>
              <a:rPr lang="en-US" sz="3200" dirty="0">
                <a:latin typeface="Garamond" panose="02020404030301010803" pitchFamily="18" charset="0"/>
              </a:rPr>
              <a:t>r</a:t>
            </a:r>
            <a:r>
              <a:rPr lang="en-US" sz="3200" dirty="0">
                <a:solidFill>
                  <a:schemeClr val="tx1"/>
                </a:solidFill>
                <a:latin typeface="Garamond" panose="02020404030301010803" pitchFamily="18" charset="0"/>
              </a:rPr>
              <a:t>esponsibility, and giving credit when and where due</a:t>
            </a:r>
          </a:p>
          <a:p>
            <a:pPr marL="285750" indent="-285750">
              <a:buFont typeface="Arial" panose="020B0604020202020204" pitchFamily="34" charset="0"/>
              <a:buChar char="•"/>
            </a:pPr>
            <a:r>
              <a:rPr lang="en-US" sz="3200" dirty="0">
                <a:latin typeface="Garamond" panose="02020404030301010803" pitchFamily="18" charset="0"/>
              </a:rPr>
              <a:t>Served under many historic generals whose mentorship contributed to his learning and leadership development</a:t>
            </a:r>
          </a:p>
          <a:p>
            <a:pPr marL="285750" indent="-285750">
              <a:buFont typeface="Arial" panose="020B0604020202020204" pitchFamily="34" charset="0"/>
              <a:buChar char="•"/>
            </a:pPr>
            <a:r>
              <a:rPr lang="en-US" sz="3200" b="1" dirty="0">
                <a:latin typeface="Garamond" panose="02020404030301010803" pitchFamily="18" charset="0"/>
              </a:rPr>
              <a:t>Myers-Briggs Type Indicator</a:t>
            </a:r>
            <a:r>
              <a:rPr lang="en-US" sz="3200" b="1" dirty="0">
                <a:solidFill>
                  <a:schemeClr val="tx1"/>
                </a:solidFill>
                <a:latin typeface="Garamond" panose="02020404030301010803" pitchFamily="18" charset="0"/>
              </a:rPr>
              <a:t>:</a:t>
            </a:r>
          </a:p>
          <a:p>
            <a:pPr marL="285750" indent="-285750">
              <a:buFont typeface="Arial" panose="020B0604020202020204" pitchFamily="34" charset="0"/>
              <a:buChar char="•"/>
            </a:pPr>
            <a:r>
              <a:rPr lang="en-US" sz="3200" dirty="0">
                <a:solidFill>
                  <a:schemeClr val="tx1"/>
                </a:solidFill>
                <a:latin typeface="Garamond" panose="02020404030301010803" pitchFamily="18" charset="0"/>
              </a:rPr>
              <a:t>Inspector personality type (ISTJ)</a:t>
            </a:r>
          </a:p>
          <a:p>
            <a:pPr marL="285750" indent="-285750">
              <a:buFont typeface="Arial" panose="020B0604020202020204" pitchFamily="34" charset="0"/>
              <a:buChar char="•"/>
            </a:pPr>
            <a:r>
              <a:rPr lang="en-US" sz="3200" dirty="0">
                <a:solidFill>
                  <a:schemeClr val="tx1"/>
                </a:solidFill>
                <a:latin typeface="Garamond" panose="02020404030301010803" pitchFamily="18" charset="0"/>
              </a:rPr>
              <a:t>Introverted, Sensing, Thinking, Judging</a:t>
            </a:r>
          </a:p>
          <a:p>
            <a:pPr marL="285750" indent="-285750">
              <a:buFont typeface="Arial" panose="020B0604020202020204" pitchFamily="34" charset="0"/>
              <a:buChar char="•"/>
            </a:pPr>
            <a:r>
              <a:rPr lang="en-US" sz="3200" dirty="0">
                <a:solidFill>
                  <a:schemeClr val="tx1"/>
                </a:solidFill>
                <a:latin typeface="Garamond" panose="02020404030301010803" pitchFamily="18" charset="0"/>
              </a:rPr>
              <a:t>Serious-minded, thorough, likes to plan, schedule and drive through to completion, strong sense of duty and loyalty.</a:t>
            </a:r>
            <a:endParaRPr lang="en-US" sz="3200" b="1" dirty="0">
              <a:solidFill>
                <a:schemeClr val="tx1"/>
              </a:solidFill>
              <a:latin typeface="Garamond" panose="02020404030301010803" pitchFamily="18" charset="0"/>
            </a:endParaRPr>
          </a:p>
          <a:p>
            <a:pPr marL="285750" indent="-285750">
              <a:buFont typeface="Arial" panose="020B0604020202020204" pitchFamily="34" charset="0"/>
              <a:buChar char="•"/>
            </a:pPr>
            <a:r>
              <a:rPr lang="en-US" sz="3200" b="1" dirty="0">
                <a:solidFill>
                  <a:schemeClr val="tx1"/>
                </a:solidFill>
                <a:latin typeface="Garamond" panose="02020404030301010803" pitchFamily="18" charset="0"/>
              </a:rPr>
              <a:t>Hermann’s Whole Brain Concept:</a:t>
            </a:r>
          </a:p>
          <a:p>
            <a:pPr marL="742950" lvl="1" indent="-285750">
              <a:buFont typeface="Arial" panose="020B0604020202020204" pitchFamily="34" charset="0"/>
              <a:buChar char="•"/>
            </a:pPr>
            <a:r>
              <a:rPr lang="en-US" sz="3200" dirty="0">
                <a:latin typeface="Garamond" panose="02020404030301010803" pitchFamily="18" charset="0"/>
              </a:rPr>
              <a:t>Quadrants A and B dominant (Left brain)</a:t>
            </a:r>
          </a:p>
          <a:p>
            <a:pPr marL="742950" lvl="1" indent="-285750">
              <a:buFont typeface="Arial" panose="020B0604020202020204" pitchFamily="34" charset="0"/>
              <a:buChar char="•"/>
            </a:pPr>
            <a:r>
              <a:rPr lang="en-US" sz="3200" dirty="0">
                <a:latin typeface="Garamond" panose="02020404030301010803" pitchFamily="18" charset="0"/>
              </a:rPr>
              <a:t>Logical, Analytical, Fact-based, Organized, Detailed</a:t>
            </a:r>
          </a:p>
        </p:txBody>
      </p:sp>
      <p:pic>
        <p:nvPicPr>
          <p:cNvPr id="7" name="Picture 6">
            <a:extLst>
              <a:ext uri="{FF2B5EF4-FFF2-40B4-BE49-F238E27FC236}">
                <a16:creationId xmlns:a16="http://schemas.microsoft.com/office/drawing/2014/main" id="{282170E9-3E21-EBF5-BDB8-1D90A39BD324}"/>
              </a:ext>
            </a:extLst>
          </p:cNvPr>
          <p:cNvPicPr>
            <a:picLocks noChangeAspect="1"/>
          </p:cNvPicPr>
          <p:nvPr/>
        </p:nvPicPr>
        <p:blipFill rotWithShape="1">
          <a:blip r:embed="rId4"/>
          <a:srcRect l="-8" r="-1" b="8297"/>
          <a:stretch/>
        </p:blipFill>
        <p:spPr>
          <a:xfrm>
            <a:off x="18288000" y="18897600"/>
            <a:ext cx="2205530" cy="2186852"/>
          </a:xfrm>
          <a:prstGeom prst="flowChartConnector">
            <a:avLst/>
          </a:prstGeom>
          <a:ln w="63500" cap="rnd">
            <a:solidFill>
              <a:srgbClr val="333333"/>
            </a:solidFill>
          </a:ln>
          <a:effectLst/>
        </p:spPr>
      </p:pic>
      <p:sp>
        <p:nvSpPr>
          <p:cNvPr id="10" name="Rectangle 9">
            <a:extLst>
              <a:ext uri="{FF2B5EF4-FFF2-40B4-BE49-F238E27FC236}">
                <a16:creationId xmlns:a16="http://schemas.microsoft.com/office/drawing/2014/main" id="{2ED8467E-A4FA-E10D-1934-AFF6F19D02E5}"/>
              </a:ext>
            </a:extLst>
          </p:cNvPr>
          <p:cNvSpPr/>
          <p:nvPr/>
        </p:nvSpPr>
        <p:spPr>
          <a:xfrm>
            <a:off x="12271257" y="5076378"/>
            <a:ext cx="8375880" cy="646331"/>
          </a:xfrm>
          <a:prstGeom prst="rect">
            <a:avLst/>
          </a:prstGeom>
        </p:spPr>
        <p:txBody>
          <a:bodyPr wrap="square">
            <a:spAutoFit/>
          </a:bodyPr>
          <a:lstStyle/>
          <a:p>
            <a:pPr algn="ctr"/>
            <a:r>
              <a:rPr lang="en-US" sz="3600" dirty="0">
                <a:latin typeface="Garamond" panose="02020404030301010803" pitchFamily="18" charset="0"/>
              </a:rPr>
              <a:t>General Dwight D. Eisenhower</a:t>
            </a:r>
          </a:p>
        </p:txBody>
      </p:sp>
      <p:graphicFrame>
        <p:nvGraphicFramePr>
          <p:cNvPr id="21" name="Diagram 20">
            <a:extLst>
              <a:ext uri="{FF2B5EF4-FFF2-40B4-BE49-F238E27FC236}">
                <a16:creationId xmlns:a16="http://schemas.microsoft.com/office/drawing/2014/main" id="{BEF96347-A187-9DC4-5201-5F73056FEF7D}"/>
              </a:ext>
            </a:extLst>
          </p:cNvPr>
          <p:cNvGraphicFramePr/>
          <p:nvPr/>
        </p:nvGraphicFramePr>
        <p:xfrm>
          <a:off x="17967035" y="13716000"/>
          <a:ext cx="2759365" cy="284515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026" name="Picture 2" descr="Should You Trust the Myers-Briggs Personality Test? - Areo">
            <a:extLst>
              <a:ext uri="{FF2B5EF4-FFF2-40B4-BE49-F238E27FC236}">
                <a16:creationId xmlns:a16="http://schemas.microsoft.com/office/drawing/2014/main" id="{4D5EEC7B-E714-3705-B892-158F813108B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418553" y="16634548"/>
            <a:ext cx="2186852" cy="2186852"/>
          </a:xfrm>
          <a:prstGeom prst="ellipse">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53261E33-6043-9564-F2BF-05874DDB1163}"/>
              </a:ext>
            </a:extLst>
          </p:cNvPr>
          <p:cNvSpPr txBox="1"/>
          <p:nvPr/>
        </p:nvSpPr>
        <p:spPr>
          <a:xfrm>
            <a:off x="11499417" y="13487400"/>
            <a:ext cx="7153417" cy="7971413"/>
          </a:xfrm>
          <a:prstGeom prst="rect">
            <a:avLst/>
          </a:prstGeom>
          <a:noFill/>
        </p:spPr>
        <p:txBody>
          <a:bodyPr wrap="square" rtlCol="0">
            <a:spAutoFit/>
          </a:bodyPr>
          <a:lstStyle/>
          <a:p>
            <a:pPr marL="457200" indent="-457200">
              <a:buFont typeface="Arial" panose="020B0604020202020204" pitchFamily="34" charset="0"/>
              <a:buChar char="•"/>
            </a:pPr>
            <a:r>
              <a:rPr lang="en-US" sz="3200" b="1" dirty="0">
                <a:solidFill>
                  <a:schemeClr val="tx1"/>
                </a:solidFill>
                <a:latin typeface="Garamond" panose="02020404030301010803" pitchFamily="18" charset="0"/>
              </a:rPr>
              <a:t>Leadership Assessments</a:t>
            </a:r>
          </a:p>
          <a:p>
            <a:pPr marL="742950" lvl="1" indent="-285750">
              <a:buFont typeface="Arial" panose="020B0604020202020204" pitchFamily="34" charset="0"/>
              <a:buChar char="•"/>
            </a:pPr>
            <a:r>
              <a:rPr lang="en-US" sz="3200" dirty="0">
                <a:solidFill>
                  <a:schemeClr val="tx1"/>
                </a:solidFill>
                <a:latin typeface="Garamond" panose="02020404030301010803" pitchFamily="18" charset="0"/>
              </a:rPr>
              <a:t>Personality Traits and Behaviors</a:t>
            </a:r>
          </a:p>
          <a:p>
            <a:pPr marL="742950" lvl="1" indent="-285750">
              <a:buFont typeface="Arial" panose="020B0604020202020204" pitchFamily="34" charset="0"/>
              <a:buChar char="•"/>
            </a:pPr>
            <a:r>
              <a:rPr lang="en-US" sz="3200" dirty="0">
                <a:solidFill>
                  <a:schemeClr val="tx1"/>
                </a:solidFill>
                <a:latin typeface="Garamond" panose="02020404030301010803" pitchFamily="18" charset="0"/>
              </a:rPr>
              <a:t>Self-Awareness</a:t>
            </a:r>
          </a:p>
          <a:p>
            <a:pPr marL="742950" lvl="1" indent="-285750">
              <a:buFont typeface="Arial" panose="020B0604020202020204" pitchFamily="34" charset="0"/>
              <a:buChar char="•"/>
            </a:pPr>
            <a:r>
              <a:rPr lang="en-US" sz="3200" dirty="0">
                <a:solidFill>
                  <a:schemeClr val="tx1"/>
                </a:solidFill>
                <a:latin typeface="Garamond" panose="02020404030301010803" pitchFamily="18" charset="0"/>
              </a:rPr>
              <a:t>Emotional Intelligence</a:t>
            </a:r>
          </a:p>
          <a:p>
            <a:pPr marL="742950" lvl="1" indent="-285750">
              <a:buFont typeface="Arial" panose="020B0604020202020204" pitchFamily="34" charset="0"/>
              <a:buChar char="•"/>
            </a:pPr>
            <a:r>
              <a:rPr lang="en-US" sz="3200" dirty="0">
                <a:solidFill>
                  <a:schemeClr val="tx1"/>
                </a:solidFill>
                <a:latin typeface="Garamond" panose="02020404030301010803" pitchFamily="18" charset="0"/>
              </a:rPr>
              <a:t>Ethical Leadership</a:t>
            </a:r>
          </a:p>
          <a:p>
            <a:pPr marL="742950" lvl="1" indent="-285750">
              <a:buFont typeface="Arial" panose="020B0604020202020204" pitchFamily="34" charset="0"/>
              <a:buChar char="•"/>
            </a:pPr>
            <a:r>
              <a:rPr lang="en-US" sz="3200" dirty="0">
                <a:solidFill>
                  <a:schemeClr val="tx1"/>
                </a:solidFill>
                <a:latin typeface="Garamond" panose="02020404030301010803" pitchFamily="18" charset="0"/>
              </a:rPr>
              <a:t>Followership</a:t>
            </a:r>
          </a:p>
          <a:p>
            <a:pPr marL="285750" indent="-285750">
              <a:buFont typeface="Arial" panose="020B0604020202020204" pitchFamily="34" charset="0"/>
              <a:buChar char="•"/>
            </a:pPr>
            <a:r>
              <a:rPr lang="en-US" sz="3200" b="1" dirty="0">
                <a:solidFill>
                  <a:schemeClr val="tx1"/>
                </a:solidFill>
                <a:latin typeface="Garamond" panose="02020404030301010803" pitchFamily="18" charset="0"/>
              </a:rPr>
              <a:t>The Myers-Briggs Type Indicator</a:t>
            </a:r>
          </a:p>
          <a:p>
            <a:pPr marL="914400" lvl="1" indent="-457200">
              <a:buFont typeface="Arial" panose="020B0604020202020204" pitchFamily="34" charset="0"/>
              <a:buChar char="•"/>
            </a:pPr>
            <a:r>
              <a:rPr lang="en-US" sz="3200" dirty="0">
                <a:solidFill>
                  <a:schemeClr val="tx1"/>
                </a:solidFill>
                <a:latin typeface="Garamond" panose="02020404030301010803" pitchFamily="18" charset="0"/>
              </a:rPr>
              <a:t>16 Personality Types</a:t>
            </a:r>
          </a:p>
          <a:p>
            <a:pPr marL="914400" lvl="1" indent="-457200">
              <a:buFont typeface="Arial" panose="020B0604020202020204" pitchFamily="34" charset="0"/>
              <a:buChar char="•"/>
            </a:pPr>
            <a:r>
              <a:rPr lang="en-US" sz="3200" dirty="0">
                <a:solidFill>
                  <a:schemeClr val="tx1"/>
                </a:solidFill>
                <a:latin typeface="Garamond" panose="02020404030301010803" pitchFamily="18" charset="0"/>
              </a:rPr>
              <a:t>Most popular personality tool</a:t>
            </a:r>
          </a:p>
          <a:p>
            <a:pPr marL="914400" lvl="1" indent="-457200">
              <a:buFont typeface="Arial" panose="020B0604020202020204" pitchFamily="34" charset="0"/>
              <a:buChar char="•"/>
            </a:pPr>
            <a:r>
              <a:rPr lang="en-US" sz="3200" dirty="0">
                <a:solidFill>
                  <a:schemeClr val="tx1"/>
                </a:solidFill>
                <a:latin typeface="Garamond" panose="02020404030301010803" pitchFamily="18" charset="0"/>
              </a:rPr>
              <a:t>Used by 400+ Fortune 500 companies</a:t>
            </a:r>
          </a:p>
          <a:p>
            <a:pPr marL="285750" indent="-285750">
              <a:buFont typeface="Arial" panose="020B0604020202020204" pitchFamily="34" charset="0"/>
              <a:buChar char="•"/>
            </a:pPr>
            <a:r>
              <a:rPr lang="en-US" sz="3200" b="1" dirty="0">
                <a:solidFill>
                  <a:schemeClr val="tx1"/>
                </a:solidFill>
                <a:latin typeface="Garamond" panose="02020404030301010803" pitchFamily="18" charset="0"/>
              </a:rPr>
              <a:t>Hermann’s Whole Brain Model</a:t>
            </a:r>
          </a:p>
          <a:p>
            <a:pPr marL="742950" lvl="1" indent="-285750">
              <a:buFont typeface="Arial" panose="020B0604020202020204" pitchFamily="34" charset="0"/>
              <a:buChar char="•"/>
            </a:pPr>
            <a:r>
              <a:rPr lang="en-US" sz="3200" dirty="0">
                <a:solidFill>
                  <a:schemeClr val="tx1"/>
                </a:solidFill>
                <a:latin typeface="Garamond" panose="02020404030301010803" pitchFamily="18" charset="0"/>
              </a:rPr>
              <a:t>Developed by Ned Hermann in 1970’s</a:t>
            </a:r>
          </a:p>
          <a:p>
            <a:pPr marL="742950" lvl="1" indent="-285750">
              <a:buFont typeface="Arial" panose="020B0604020202020204" pitchFamily="34" charset="0"/>
              <a:buChar char="•"/>
            </a:pPr>
            <a:r>
              <a:rPr lang="en-US" sz="3200" dirty="0">
                <a:solidFill>
                  <a:schemeClr val="tx1"/>
                </a:solidFill>
                <a:latin typeface="Garamond" panose="02020404030301010803" pitchFamily="18" charset="0"/>
              </a:rPr>
              <a:t>Expands left vs right brain concept and adds conceptual vs experiential</a:t>
            </a:r>
          </a:p>
          <a:p>
            <a:pPr marL="742950" lvl="1" indent="-285750">
              <a:buFont typeface="Arial" panose="020B0604020202020204" pitchFamily="34" charset="0"/>
              <a:buChar char="•"/>
            </a:pPr>
            <a:r>
              <a:rPr lang="en-US" sz="3200" dirty="0">
                <a:solidFill>
                  <a:schemeClr val="tx1"/>
                </a:solidFill>
                <a:latin typeface="Garamond" panose="02020404030301010803" pitchFamily="18" charset="0"/>
              </a:rPr>
              <a:t>Divides brain into four quadrants: Quadrant A, B, C, and D</a:t>
            </a:r>
          </a:p>
        </p:txBody>
      </p:sp>
      <p:sp>
        <p:nvSpPr>
          <p:cNvPr id="14" name="Rounded Rectangle 16">
            <a:extLst>
              <a:ext uri="{FF2B5EF4-FFF2-40B4-BE49-F238E27FC236}">
                <a16:creationId xmlns:a16="http://schemas.microsoft.com/office/drawing/2014/main" id="{106BAA58-F7B5-033A-B482-04EE218F248E}"/>
              </a:ext>
            </a:extLst>
          </p:cNvPr>
          <p:cNvSpPr/>
          <p:nvPr/>
        </p:nvSpPr>
        <p:spPr>
          <a:xfrm>
            <a:off x="731688" y="4568435"/>
            <a:ext cx="10058400" cy="6556765"/>
          </a:xfrm>
          <a:prstGeom prst="roundRect">
            <a:avLst/>
          </a:prstGeom>
          <a:noFill/>
          <a:ln w="76200">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2800" dirty="0">
              <a:solidFill>
                <a:schemeClr val="tx1"/>
              </a:solidFill>
              <a:latin typeface="Garamond" panose="02020404030301010803" pitchFamily="18" charset="0"/>
            </a:endParaRPr>
          </a:p>
          <a:p>
            <a:endParaRPr lang="en-US" sz="2800" dirty="0">
              <a:solidFill>
                <a:schemeClr val="tx1"/>
              </a:solidFill>
              <a:latin typeface="Garamond" panose="02020404030301010803" pitchFamily="18" charset="0"/>
            </a:endParaRPr>
          </a:p>
          <a:p>
            <a:r>
              <a:rPr lang="en-US" sz="2800" dirty="0">
                <a:solidFill>
                  <a:schemeClr val="tx1"/>
                </a:solidFill>
                <a:latin typeface="Garamond" panose="02020404030301010803" pitchFamily="18" charset="0"/>
              </a:rPr>
              <a:t>Leadership is a complex and multidimensional phenomena that has been studied extensively over time. Presently, it has taken on a greater importance than in the past due to today’s fast-paced and increasingly globalized environment. Various methods of leadership and personality models have been developed challenging or expanding previous traditional ones. Some of these methods will be used to assess and analyze Dwight D. Eisenhower’s leadership and personality traits. As a military officer in the U.S. Army, Eisenhower rose to the second highest rank in U.S. military history and was a key figure in America and its allies winning World War II. After a long and stellar military career Eisenhower would later become the 34</a:t>
            </a:r>
            <a:r>
              <a:rPr lang="en-US" sz="2800" baseline="30000" dirty="0">
                <a:solidFill>
                  <a:schemeClr val="tx1"/>
                </a:solidFill>
                <a:latin typeface="Garamond" panose="02020404030301010803" pitchFamily="18" charset="0"/>
              </a:rPr>
              <a:t>th</a:t>
            </a:r>
            <a:r>
              <a:rPr lang="en-US" sz="2800" dirty="0">
                <a:solidFill>
                  <a:schemeClr val="tx1"/>
                </a:solidFill>
                <a:latin typeface="Garamond" panose="02020404030301010803" pitchFamily="18" charset="0"/>
              </a:rPr>
              <a:t> President of the United States.</a:t>
            </a:r>
          </a:p>
        </p:txBody>
      </p:sp>
    </p:spTree>
    <p:extLst>
      <p:ext uri="{BB962C8B-B14F-4D97-AF65-F5344CB8AC3E}">
        <p14:creationId xmlns:p14="http://schemas.microsoft.com/office/powerpoint/2010/main" val="195126997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3232</TotalTime>
  <Words>677</Words>
  <Application>Microsoft Office PowerPoint</Application>
  <PresentationFormat>Custom</PresentationFormat>
  <Paragraphs>61</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Benton Sans</vt:lpstr>
      <vt:lpstr>Calibri</vt:lpstr>
      <vt:lpstr>Calibri Light</vt:lpstr>
      <vt:lpstr>Garamond</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Tyler Towne</dc:creator>
  <cp:keywords>Unrestricted</cp:keywords>
  <cp:lastModifiedBy>Cano, Alejandro M (US)</cp:lastModifiedBy>
  <cp:revision>32</cp:revision>
  <cp:lastPrinted>2020-02-13T23:31:38Z</cp:lastPrinted>
  <dcterms:created xsi:type="dcterms:W3CDTF">2020-02-13T23:22:33Z</dcterms:created>
  <dcterms:modified xsi:type="dcterms:W3CDTF">2023-03-06T04:04:32Z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M SIP Document Sensitivity">
    <vt:lpwstr/>
  </property>
  <property fmtid="{D5CDD505-2E9C-101B-9397-08002B2CF9AE}" pid="3" name="Document Author">
    <vt:lpwstr>US\e397249</vt:lpwstr>
  </property>
  <property fmtid="{D5CDD505-2E9C-101B-9397-08002B2CF9AE}" pid="4" name="Document Sensitivity">
    <vt:lpwstr>1</vt:lpwstr>
  </property>
  <property fmtid="{D5CDD505-2E9C-101B-9397-08002B2CF9AE}" pid="5" name="ThirdParty">
    <vt:lpwstr/>
  </property>
  <property fmtid="{D5CDD505-2E9C-101B-9397-08002B2CF9AE}" pid="6" name="OCI Restriction">
    <vt:bool>false</vt:bool>
  </property>
  <property fmtid="{D5CDD505-2E9C-101B-9397-08002B2CF9AE}" pid="7" name="OCI Additional Info">
    <vt:lpwstr/>
  </property>
  <property fmtid="{D5CDD505-2E9C-101B-9397-08002B2CF9AE}" pid="8" name="Allow Header Overwrite">
    <vt:bool>true</vt:bool>
  </property>
  <property fmtid="{D5CDD505-2E9C-101B-9397-08002B2CF9AE}" pid="9" name="Allow Footer Overwrite">
    <vt:bool>true</vt:bool>
  </property>
  <property fmtid="{D5CDD505-2E9C-101B-9397-08002B2CF9AE}" pid="10" name="Multiple Selected">
    <vt:lpwstr>-1</vt:lpwstr>
  </property>
  <property fmtid="{D5CDD505-2E9C-101B-9397-08002B2CF9AE}" pid="11" name="SIPLongWording">
    <vt:lpwstr>_x000d_
_x000d_
</vt:lpwstr>
  </property>
  <property fmtid="{D5CDD505-2E9C-101B-9397-08002B2CF9AE}" pid="12" name="ExpCountry">
    <vt:lpwstr/>
  </property>
  <property fmtid="{D5CDD505-2E9C-101B-9397-08002B2CF9AE}" pid="13" name="TextBoxAndDropdownValues">
    <vt:lpwstr/>
  </property>
  <property fmtid="{D5CDD505-2E9C-101B-9397-08002B2CF9AE}" pid="14" name="SecurityClassification">
    <vt:lpwstr/>
  </property>
</Properties>
</file>