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32918400" cy="21945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12" userDrawn="1">
          <p15:clr>
            <a:srgbClr val="A4A3A4"/>
          </p15:clr>
        </p15:guide>
        <p15:guide id="2" pos="10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2F40"/>
    <a:srgbClr val="FFFFFF"/>
    <a:srgbClr val="CEB888"/>
    <a:srgbClr val="F3EDE1"/>
    <a:srgbClr val="E7DC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EB3E0E-22FD-439F-B9C4-5D60DC402F7A}" v="52" dt="2023-03-05T20:49:20.1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048" autoAdjust="0"/>
    <p:restoredTop sz="96327"/>
  </p:normalViewPr>
  <p:slideViewPr>
    <p:cSldViewPr snapToObjects="1">
      <p:cViewPr>
        <p:scale>
          <a:sx n="50" d="100"/>
          <a:sy n="50" d="100"/>
        </p:scale>
        <p:origin x="210" y="-2778"/>
      </p:cViewPr>
      <p:guideLst>
        <p:guide orient="horz" pos="6912"/>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ederick Bass" userId="2afc2267-e430-477e-8761-ca2329d5c942" providerId="ADAL" clId="{5DEB3E0E-22FD-439F-B9C4-5D60DC402F7A}"/>
    <pc:docChg chg="undo redo custSel modSld">
      <pc:chgData name="Frederick Bass" userId="2afc2267-e430-477e-8761-ca2329d5c942" providerId="ADAL" clId="{5DEB3E0E-22FD-439F-B9C4-5D60DC402F7A}" dt="2023-03-05T20:55:43.757" v="1792" actId="1036"/>
      <pc:docMkLst>
        <pc:docMk/>
      </pc:docMkLst>
      <pc:sldChg chg="addSp delSp modSp mod">
        <pc:chgData name="Frederick Bass" userId="2afc2267-e430-477e-8761-ca2329d5c942" providerId="ADAL" clId="{5DEB3E0E-22FD-439F-B9C4-5D60DC402F7A}" dt="2023-03-05T20:55:43.757" v="1792" actId="1036"/>
        <pc:sldMkLst>
          <pc:docMk/>
          <pc:sldMk cId="413147931" sldId="256"/>
        </pc:sldMkLst>
        <pc:spChg chg="mod">
          <ac:chgData name="Frederick Bass" userId="2afc2267-e430-477e-8761-ca2329d5c942" providerId="ADAL" clId="{5DEB3E0E-22FD-439F-B9C4-5D60DC402F7A}" dt="2023-03-02T23:39:09.452" v="351" actId="255"/>
          <ac:spMkLst>
            <pc:docMk/>
            <pc:sldMk cId="413147931" sldId="256"/>
            <ac:spMk id="6" creationId="{87B5B2F4-AC80-4B4A-83D0-F69ECAF1CBF9}"/>
          </ac:spMkLst>
        </pc:spChg>
        <pc:spChg chg="add mod">
          <ac:chgData name="Frederick Bass" userId="2afc2267-e430-477e-8761-ca2329d5c942" providerId="ADAL" clId="{5DEB3E0E-22FD-439F-B9C4-5D60DC402F7A}" dt="2023-03-03T02:23:08.999" v="676"/>
          <ac:spMkLst>
            <pc:docMk/>
            <pc:sldMk cId="413147931" sldId="256"/>
            <ac:spMk id="15" creationId="{D8A07D99-1A91-D462-8302-ADDC0004751F}"/>
          </ac:spMkLst>
        </pc:spChg>
        <pc:spChg chg="add mod">
          <ac:chgData name="Frederick Bass" userId="2afc2267-e430-477e-8761-ca2329d5c942" providerId="ADAL" clId="{5DEB3E0E-22FD-439F-B9C4-5D60DC402F7A}" dt="2023-03-05T20:54:27.644" v="1777" actId="1036"/>
          <ac:spMkLst>
            <pc:docMk/>
            <pc:sldMk cId="413147931" sldId="256"/>
            <ac:spMk id="16" creationId="{70B9548B-3BFA-CDF3-9A1B-B420FFA99CD7}"/>
          </ac:spMkLst>
        </pc:spChg>
        <pc:spChg chg="mod">
          <ac:chgData name="Frederick Bass" userId="2afc2267-e430-477e-8761-ca2329d5c942" providerId="ADAL" clId="{5DEB3E0E-22FD-439F-B9C4-5D60DC402F7A}" dt="2023-03-05T15:00:12.998" v="1063" actId="1037"/>
          <ac:spMkLst>
            <pc:docMk/>
            <pc:sldMk cId="413147931" sldId="256"/>
            <ac:spMk id="17" creationId="{61739502-9E18-514A-A0EA-F79EF05B8A3C}"/>
          </ac:spMkLst>
        </pc:spChg>
        <pc:spChg chg="add del mod">
          <ac:chgData name="Frederick Bass" userId="2afc2267-e430-477e-8761-ca2329d5c942" providerId="ADAL" clId="{5DEB3E0E-22FD-439F-B9C4-5D60DC402F7A}" dt="2023-03-05T15:00:47.334" v="1065" actId="14100"/>
          <ac:spMkLst>
            <pc:docMk/>
            <pc:sldMk cId="413147931" sldId="256"/>
            <ac:spMk id="18" creationId="{68ACCF93-840C-E048-BB07-3B7B83391E97}"/>
          </ac:spMkLst>
        </pc:spChg>
        <pc:spChg chg="mod">
          <ac:chgData name="Frederick Bass" userId="2afc2267-e430-477e-8761-ca2329d5c942" providerId="ADAL" clId="{5DEB3E0E-22FD-439F-B9C4-5D60DC402F7A}" dt="2023-03-03T02:40:11.257" v="834" actId="20577"/>
          <ac:spMkLst>
            <pc:docMk/>
            <pc:sldMk cId="413147931" sldId="256"/>
            <ac:spMk id="19" creationId="{105F2585-F4D4-144D-AB0C-715D32F02E70}"/>
          </ac:spMkLst>
        </pc:spChg>
        <pc:spChg chg="add mod">
          <ac:chgData name="Frederick Bass" userId="2afc2267-e430-477e-8761-ca2329d5c942" providerId="ADAL" clId="{5DEB3E0E-22FD-439F-B9C4-5D60DC402F7A}" dt="2023-03-05T20:51:55.649" v="1617" actId="1036"/>
          <ac:spMkLst>
            <pc:docMk/>
            <pc:sldMk cId="413147931" sldId="256"/>
            <ac:spMk id="20" creationId="{541B90AD-3A6D-4913-3E19-CE8E08D005E7}"/>
          </ac:spMkLst>
        </pc:spChg>
        <pc:spChg chg="add del mod">
          <ac:chgData name="Frederick Bass" userId="2afc2267-e430-477e-8761-ca2329d5c942" providerId="ADAL" clId="{5DEB3E0E-22FD-439F-B9C4-5D60DC402F7A}" dt="2023-03-03T02:31:10.601" v="760" actId="478"/>
          <ac:spMkLst>
            <pc:docMk/>
            <pc:sldMk cId="413147931" sldId="256"/>
            <ac:spMk id="21" creationId="{1EEA60F4-B204-B2A0-93B5-1553A3629520}"/>
          </ac:spMkLst>
        </pc:spChg>
        <pc:spChg chg="mod">
          <ac:chgData name="Frederick Bass" userId="2afc2267-e430-477e-8761-ca2329d5c942" providerId="ADAL" clId="{5DEB3E0E-22FD-439F-B9C4-5D60DC402F7A}" dt="2023-03-05T15:00:12.998" v="1063" actId="1037"/>
          <ac:spMkLst>
            <pc:docMk/>
            <pc:sldMk cId="413147931" sldId="256"/>
            <ac:spMk id="22" creationId="{33707484-C3E1-47AE-80FD-41253F874AEF}"/>
          </ac:spMkLst>
        </pc:spChg>
        <pc:spChg chg="mod">
          <ac:chgData name="Frederick Bass" userId="2afc2267-e430-477e-8761-ca2329d5c942" providerId="ADAL" clId="{5DEB3E0E-22FD-439F-B9C4-5D60DC402F7A}" dt="2023-03-05T15:00:12.998" v="1063" actId="1037"/>
          <ac:spMkLst>
            <pc:docMk/>
            <pc:sldMk cId="413147931" sldId="256"/>
            <ac:spMk id="23" creationId="{69C88FA8-0753-BD4D-A3D1-F108742E4DAC}"/>
          </ac:spMkLst>
        </pc:spChg>
        <pc:spChg chg="mod">
          <ac:chgData name="Frederick Bass" userId="2afc2267-e430-477e-8761-ca2329d5c942" providerId="ADAL" clId="{5DEB3E0E-22FD-439F-B9C4-5D60DC402F7A}" dt="2023-03-05T15:00:12.998" v="1063" actId="1037"/>
          <ac:spMkLst>
            <pc:docMk/>
            <pc:sldMk cId="413147931" sldId="256"/>
            <ac:spMk id="24" creationId="{D10AC6E5-F907-3742-BE0C-43E430D5D01F}"/>
          </ac:spMkLst>
        </pc:spChg>
        <pc:spChg chg="mod">
          <ac:chgData name="Frederick Bass" userId="2afc2267-e430-477e-8761-ca2329d5c942" providerId="ADAL" clId="{5DEB3E0E-22FD-439F-B9C4-5D60DC402F7A}" dt="2023-03-05T15:00:47.334" v="1065" actId="14100"/>
          <ac:spMkLst>
            <pc:docMk/>
            <pc:sldMk cId="413147931" sldId="256"/>
            <ac:spMk id="25" creationId="{51379547-A170-7740-89D0-76C2146A7F28}"/>
          </ac:spMkLst>
        </pc:spChg>
        <pc:spChg chg="mod">
          <ac:chgData name="Frederick Bass" userId="2afc2267-e430-477e-8761-ca2329d5c942" providerId="ADAL" clId="{5DEB3E0E-22FD-439F-B9C4-5D60DC402F7A}" dt="2023-03-05T20:31:34.570" v="1214" actId="1035"/>
          <ac:spMkLst>
            <pc:docMk/>
            <pc:sldMk cId="413147931" sldId="256"/>
            <ac:spMk id="26" creationId="{7E691E50-D935-4671-9EC0-48DE47DB23E3}"/>
          </ac:spMkLst>
        </pc:spChg>
        <pc:spChg chg="mod">
          <ac:chgData name="Frederick Bass" userId="2afc2267-e430-477e-8761-ca2329d5c942" providerId="ADAL" clId="{5DEB3E0E-22FD-439F-B9C4-5D60DC402F7A}" dt="2023-03-05T20:32:30.556" v="1223" actId="14100"/>
          <ac:spMkLst>
            <pc:docMk/>
            <pc:sldMk cId="413147931" sldId="256"/>
            <ac:spMk id="27" creationId="{848543F4-583E-4231-8422-AA6273D0853D}"/>
          </ac:spMkLst>
        </pc:spChg>
        <pc:spChg chg="mod">
          <ac:chgData name="Frederick Bass" userId="2afc2267-e430-477e-8761-ca2329d5c942" providerId="ADAL" clId="{5DEB3E0E-22FD-439F-B9C4-5D60DC402F7A}" dt="2023-03-05T20:31:49.040" v="1218" actId="1035"/>
          <ac:spMkLst>
            <pc:docMk/>
            <pc:sldMk cId="413147931" sldId="256"/>
            <ac:spMk id="28" creationId="{4A869A2D-37A8-AB43-BB41-7A677DDBC28B}"/>
          </ac:spMkLst>
        </pc:spChg>
        <pc:spChg chg="mod">
          <ac:chgData name="Frederick Bass" userId="2afc2267-e430-477e-8761-ca2329d5c942" providerId="ADAL" clId="{5DEB3E0E-22FD-439F-B9C4-5D60DC402F7A}" dt="2023-03-05T20:31:34.570" v="1214" actId="1035"/>
          <ac:spMkLst>
            <pc:docMk/>
            <pc:sldMk cId="413147931" sldId="256"/>
            <ac:spMk id="29" creationId="{99D42360-07B7-4563-B4CE-66AA68074D3C}"/>
          </ac:spMkLst>
        </pc:spChg>
        <pc:spChg chg="add mod">
          <ac:chgData name="Frederick Bass" userId="2afc2267-e430-477e-8761-ca2329d5c942" providerId="ADAL" clId="{5DEB3E0E-22FD-439F-B9C4-5D60DC402F7A}" dt="2023-03-05T20:51:36.931" v="1609" actId="1036"/>
          <ac:spMkLst>
            <pc:docMk/>
            <pc:sldMk cId="413147931" sldId="256"/>
            <ac:spMk id="32" creationId="{A65C733B-8A55-2D2E-55FE-F8A9F96A91DE}"/>
          </ac:spMkLst>
        </pc:spChg>
        <pc:spChg chg="add mod">
          <ac:chgData name="Frederick Bass" userId="2afc2267-e430-477e-8761-ca2329d5c942" providerId="ADAL" clId="{5DEB3E0E-22FD-439F-B9C4-5D60DC402F7A}" dt="2023-03-05T20:54:27.644" v="1777" actId="1036"/>
          <ac:spMkLst>
            <pc:docMk/>
            <pc:sldMk cId="413147931" sldId="256"/>
            <ac:spMk id="33" creationId="{38E16691-1D30-7A05-542A-CEFD81BA079C}"/>
          </ac:spMkLst>
        </pc:spChg>
        <pc:spChg chg="mod">
          <ac:chgData name="Frederick Bass" userId="2afc2267-e430-477e-8761-ca2329d5c942" providerId="ADAL" clId="{5DEB3E0E-22FD-439F-B9C4-5D60DC402F7A}" dt="2023-03-05T20:55:43.757" v="1792" actId="1036"/>
          <ac:spMkLst>
            <pc:docMk/>
            <pc:sldMk cId="413147931" sldId="256"/>
            <ac:spMk id="34" creationId="{147A8D4F-CFDC-4EFF-8212-DDFEAD87671E}"/>
          </ac:spMkLst>
        </pc:spChg>
        <pc:spChg chg="add mod">
          <ac:chgData name="Frederick Bass" userId="2afc2267-e430-477e-8761-ca2329d5c942" providerId="ADAL" clId="{5DEB3E0E-22FD-439F-B9C4-5D60DC402F7A}" dt="2023-03-05T20:54:40.453" v="1778" actId="14100"/>
          <ac:spMkLst>
            <pc:docMk/>
            <pc:sldMk cId="413147931" sldId="256"/>
            <ac:spMk id="38" creationId="{0D876CBE-6A46-688C-58BF-D6DCC27D1992}"/>
          </ac:spMkLst>
        </pc:spChg>
        <pc:spChg chg="add mod">
          <ac:chgData name="Frederick Bass" userId="2afc2267-e430-477e-8761-ca2329d5c942" providerId="ADAL" clId="{5DEB3E0E-22FD-439F-B9C4-5D60DC402F7A}" dt="2023-03-05T20:46:42.356" v="1444" actId="20577"/>
          <ac:spMkLst>
            <pc:docMk/>
            <pc:sldMk cId="413147931" sldId="256"/>
            <ac:spMk id="40" creationId="{FF1E8106-EC9C-A0BB-2345-35D87615A4F5}"/>
          </ac:spMkLst>
        </pc:spChg>
        <pc:spChg chg="add mod">
          <ac:chgData name="Frederick Bass" userId="2afc2267-e430-477e-8761-ca2329d5c942" providerId="ADAL" clId="{5DEB3E0E-22FD-439F-B9C4-5D60DC402F7A}" dt="2023-03-05T20:54:51.508" v="1779" actId="1036"/>
          <ac:spMkLst>
            <pc:docMk/>
            <pc:sldMk cId="413147931" sldId="256"/>
            <ac:spMk id="41" creationId="{9AB796FB-7005-4862-317F-19002EE86114}"/>
          </ac:spMkLst>
        </pc:spChg>
        <pc:spChg chg="add mod">
          <ac:chgData name="Frederick Bass" userId="2afc2267-e430-477e-8761-ca2329d5c942" providerId="ADAL" clId="{5DEB3E0E-22FD-439F-B9C4-5D60DC402F7A}" dt="2023-03-05T20:24:40.451" v="1141" actId="20577"/>
          <ac:spMkLst>
            <pc:docMk/>
            <pc:sldMk cId="413147931" sldId="256"/>
            <ac:spMk id="42" creationId="{BB49F611-8FB5-AE34-B575-3DC74C76132D}"/>
          </ac:spMkLst>
        </pc:spChg>
        <pc:spChg chg="add del mod">
          <ac:chgData name="Frederick Bass" userId="2afc2267-e430-477e-8761-ca2329d5c942" providerId="ADAL" clId="{5DEB3E0E-22FD-439F-B9C4-5D60DC402F7A}" dt="2023-03-05T20:24:27.947" v="1139"/>
          <ac:spMkLst>
            <pc:docMk/>
            <pc:sldMk cId="413147931" sldId="256"/>
            <ac:spMk id="43" creationId="{B5F7859A-4B8B-5B4E-D019-DC7279C7E069}"/>
          </ac:spMkLst>
        </pc:spChg>
        <pc:spChg chg="add mod">
          <ac:chgData name="Frederick Bass" userId="2afc2267-e430-477e-8761-ca2329d5c942" providerId="ADAL" clId="{5DEB3E0E-22FD-439F-B9C4-5D60DC402F7A}" dt="2023-03-05T20:36:16.171" v="1228" actId="20577"/>
          <ac:spMkLst>
            <pc:docMk/>
            <pc:sldMk cId="413147931" sldId="256"/>
            <ac:spMk id="44" creationId="{8BCC5DA7-97B4-11B6-1D27-791FE73C14B1}"/>
          </ac:spMkLst>
        </pc:spChg>
        <pc:spChg chg="mod">
          <ac:chgData name="Frederick Bass" userId="2afc2267-e430-477e-8761-ca2329d5c942" providerId="ADAL" clId="{5DEB3E0E-22FD-439F-B9C4-5D60DC402F7A}" dt="2023-03-03T00:24:04.633" v="405" actId="20577"/>
          <ac:spMkLst>
            <pc:docMk/>
            <pc:sldMk cId="413147931" sldId="256"/>
            <ac:spMk id="46" creationId="{BA8C176D-56BE-4E47-81F4-73C226849400}"/>
          </ac:spMkLst>
        </pc:spChg>
        <pc:spChg chg="mod">
          <ac:chgData name="Frederick Bass" userId="2afc2267-e430-477e-8761-ca2329d5c942" providerId="ADAL" clId="{5DEB3E0E-22FD-439F-B9C4-5D60DC402F7A}" dt="2023-03-05T20:37:06.293" v="1229"/>
          <ac:spMkLst>
            <pc:docMk/>
            <pc:sldMk cId="413147931" sldId="256"/>
            <ac:spMk id="48" creationId="{E32609C8-B961-9B8A-9B88-6C06250A908F}"/>
          </ac:spMkLst>
        </pc:spChg>
        <pc:spChg chg="mod">
          <ac:chgData name="Frederick Bass" userId="2afc2267-e430-477e-8761-ca2329d5c942" providerId="ADAL" clId="{5DEB3E0E-22FD-439F-B9C4-5D60DC402F7A}" dt="2023-03-05T20:38:53.411" v="1238"/>
          <ac:spMkLst>
            <pc:docMk/>
            <pc:sldMk cId="413147931" sldId="256"/>
            <ac:spMk id="51" creationId="{919FF17A-B362-D039-FEBF-4B1672B5FC30}"/>
          </ac:spMkLst>
        </pc:spChg>
        <pc:spChg chg="mod">
          <ac:chgData name="Frederick Bass" userId="2afc2267-e430-477e-8761-ca2329d5c942" providerId="ADAL" clId="{5DEB3E0E-22FD-439F-B9C4-5D60DC402F7A}" dt="2023-03-05T20:38:53.411" v="1238"/>
          <ac:spMkLst>
            <pc:docMk/>
            <pc:sldMk cId="413147931" sldId="256"/>
            <ac:spMk id="52" creationId="{471D600D-254B-E538-0D46-5889F7A04D2F}"/>
          </ac:spMkLst>
        </pc:spChg>
        <pc:spChg chg="mod">
          <ac:chgData name="Frederick Bass" userId="2afc2267-e430-477e-8761-ca2329d5c942" providerId="ADAL" clId="{5DEB3E0E-22FD-439F-B9C4-5D60DC402F7A}" dt="2023-03-05T20:38:53.411" v="1238"/>
          <ac:spMkLst>
            <pc:docMk/>
            <pc:sldMk cId="413147931" sldId="256"/>
            <ac:spMk id="53" creationId="{4295D6CF-4713-78EB-2684-280D7A32CE2A}"/>
          </ac:spMkLst>
        </pc:spChg>
        <pc:spChg chg="mod">
          <ac:chgData name="Frederick Bass" userId="2afc2267-e430-477e-8761-ca2329d5c942" providerId="ADAL" clId="{5DEB3E0E-22FD-439F-B9C4-5D60DC402F7A}" dt="2023-03-05T20:38:53.411" v="1238"/>
          <ac:spMkLst>
            <pc:docMk/>
            <pc:sldMk cId="413147931" sldId="256"/>
            <ac:spMk id="54" creationId="{8919D859-9A77-1F67-4596-677ECE483108}"/>
          </ac:spMkLst>
        </pc:spChg>
        <pc:spChg chg="mod">
          <ac:chgData name="Frederick Bass" userId="2afc2267-e430-477e-8761-ca2329d5c942" providerId="ADAL" clId="{5DEB3E0E-22FD-439F-B9C4-5D60DC402F7A}" dt="2023-03-05T20:38:53.411" v="1238"/>
          <ac:spMkLst>
            <pc:docMk/>
            <pc:sldMk cId="413147931" sldId="256"/>
            <ac:spMk id="55" creationId="{43FD9F95-AD46-F637-C3D3-1291259F2CDE}"/>
          </ac:spMkLst>
        </pc:spChg>
        <pc:spChg chg="mod">
          <ac:chgData name="Frederick Bass" userId="2afc2267-e430-477e-8761-ca2329d5c942" providerId="ADAL" clId="{5DEB3E0E-22FD-439F-B9C4-5D60DC402F7A}" dt="2023-03-05T20:38:53.411" v="1238"/>
          <ac:spMkLst>
            <pc:docMk/>
            <pc:sldMk cId="413147931" sldId="256"/>
            <ac:spMk id="56" creationId="{89D6584A-3BF8-A698-5230-62D9DAA8F60C}"/>
          </ac:spMkLst>
        </pc:spChg>
        <pc:spChg chg="mod">
          <ac:chgData name="Frederick Bass" userId="2afc2267-e430-477e-8761-ca2329d5c942" providerId="ADAL" clId="{5DEB3E0E-22FD-439F-B9C4-5D60DC402F7A}" dt="2023-03-05T20:38:53.411" v="1238"/>
          <ac:spMkLst>
            <pc:docMk/>
            <pc:sldMk cId="413147931" sldId="256"/>
            <ac:spMk id="57" creationId="{E4E8D9C4-5E2C-958F-8669-CAAEEABDF001}"/>
          </ac:spMkLst>
        </pc:spChg>
        <pc:spChg chg="mod">
          <ac:chgData name="Frederick Bass" userId="2afc2267-e430-477e-8761-ca2329d5c942" providerId="ADAL" clId="{5DEB3E0E-22FD-439F-B9C4-5D60DC402F7A}" dt="2023-03-05T20:38:53.411" v="1238"/>
          <ac:spMkLst>
            <pc:docMk/>
            <pc:sldMk cId="413147931" sldId="256"/>
            <ac:spMk id="58" creationId="{9D896A5F-1821-B321-B6C8-A0A075F9B261}"/>
          </ac:spMkLst>
        </pc:spChg>
        <pc:spChg chg="mod">
          <ac:chgData name="Frederick Bass" userId="2afc2267-e430-477e-8761-ca2329d5c942" providerId="ADAL" clId="{5DEB3E0E-22FD-439F-B9C4-5D60DC402F7A}" dt="2023-03-05T20:38:53.411" v="1238"/>
          <ac:spMkLst>
            <pc:docMk/>
            <pc:sldMk cId="413147931" sldId="256"/>
            <ac:spMk id="59" creationId="{B71EAF1D-92FC-BD5C-9315-F34B71EA5B64}"/>
          </ac:spMkLst>
        </pc:spChg>
        <pc:grpChg chg="add mod">
          <ac:chgData name="Frederick Bass" userId="2afc2267-e430-477e-8761-ca2329d5c942" providerId="ADAL" clId="{5DEB3E0E-22FD-439F-B9C4-5D60DC402F7A}" dt="2023-03-05T20:41:03.033" v="1279" actId="1038"/>
          <ac:grpSpMkLst>
            <pc:docMk/>
            <pc:sldMk cId="413147931" sldId="256"/>
            <ac:grpSpMk id="45" creationId="{E2BAC903-F511-C274-840E-A15864A9C4AA}"/>
          </ac:grpSpMkLst>
        </pc:grpChg>
        <pc:grpChg chg="add mod">
          <ac:chgData name="Frederick Bass" userId="2afc2267-e430-477e-8761-ca2329d5c942" providerId="ADAL" clId="{5DEB3E0E-22FD-439F-B9C4-5D60DC402F7A}" dt="2023-03-05T20:41:38.267" v="1284" actId="1037"/>
          <ac:grpSpMkLst>
            <pc:docMk/>
            <pc:sldMk cId="413147931" sldId="256"/>
            <ac:grpSpMk id="49" creationId="{5B17F7A3-7EB1-299C-693F-E7FB3AB5778A}"/>
          </ac:grpSpMkLst>
        </pc:grpChg>
        <pc:grpChg chg="mod">
          <ac:chgData name="Frederick Bass" userId="2afc2267-e430-477e-8761-ca2329d5c942" providerId="ADAL" clId="{5DEB3E0E-22FD-439F-B9C4-5D60DC402F7A}" dt="2023-03-05T20:38:53.411" v="1238"/>
          <ac:grpSpMkLst>
            <pc:docMk/>
            <pc:sldMk cId="413147931" sldId="256"/>
            <ac:grpSpMk id="50" creationId="{AA0BBB90-A83D-072D-B003-E0812D0FEE8E}"/>
          </ac:grpSpMkLst>
        </pc:grpChg>
        <pc:graphicFrameChg chg="add del mod modGraphic">
          <ac:chgData name="Frederick Bass" userId="2afc2267-e430-477e-8761-ca2329d5c942" providerId="ADAL" clId="{5DEB3E0E-22FD-439F-B9C4-5D60DC402F7A}" dt="2023-03-03T02:21:55.788" v="667" actId="478"/>
          <ac:graphicFrameMkLst>
            <pc:docMk/>
            <pc:sldMk cId="413147931" sldId="256"/>
            <ac:graphicFrameMk id="12" creationId="{6D8E5F68-AFAE-0A2A-2E5D-341D9C82357F}"/>
          </ac:graphicFrameMkLst>
        </pc:graphicFrameChg>
        <pc:graphicFrameChg chg="add mod modGraphic">
          <ac:chgData name="Frederick Bass" userId="2afc2267-e430-477e-8761-ca2329d5c942" providerId="ADAL" clId="{5DEB3E0E-22FD-439F-B9C4-5D60DC402F7A}" dt="2023-03-05T20:54:27.644" v="1777" actId="1036"/>
          <ac:graphicFrameMkLst>
            <pc:docMk/>
            <pc:sldMk cId="413147931" sldId="256"/>
            <ac:graphicFrameMk id="13" creationId="{D80F5D43-3DB6-0FBB-4E37-D71DDC58719A}"/>
          </ac:graphicFrameMkLst>
        </pc:graphicFrameChg>
        <pc:graphicFrameChg chg="add mod modGraphic">
          <ac:chgData name="Frederick Bass" userId="2afc2267-e430-477e-8761-ca2329d5c942" providerId="ADAL" clId="{5DEB3E0E-22FD-439F-B9C4-5D60DC402F7A}" dt="2023-03-05T20:51:40.167" v="1610" actId="1036"/>
          <ac:graphicFrameMkLst>
            <pc:docMk/>
            <pc:sldMk cId="413147931" sldId="256"/>
            <ac:graphicFrameMk id="14" creationId="{CF3C4BCF-58CC-C8DC-3BF0-AF251C2A14E1}"/>
          </ac:graphicFrameMkLst>
        </pc:graphicFrameChg>
        <pc:picChg chg="add mod">
          <ac:chgData name="Frederick Bass" userId="2afc2267-e430-477e-8761-ca2329d5c942" providerId="ADAL" clId="{5DEB3E0E-22FD-439F-B9C4-5D60DC402F7A}" dt="2023-03-03T03:09:57.646" v="1056" actId="1036"/>
          <ac:picMkLst>
            <pc:docMk/>
            <pc:sldMk cId="413147931" sldId="256"/>
            <ac:picMk id="2" creationId="{166A5D03-B574-4391-39B4-2915C345C95A}"/>
          </ac:picMkLst>
        </pc:picChg>
        <pc:picChg chg="del">
          <ac:chgData name="Frederick Bass" userId="2afc2267-e430-477e-8761-ca2329d5c942" providerId="ADAL" clId="{5DEB3E0E-22FD-439F-B9C4-5D60DC402F7A}" dt="2023-03-03T00:26:27.474" v="432" actId="478"/>
          <ac:picMkLst>
            <pc:docMk/>
            <pc:sldMk cId="413147931" sldId="256"/>
            <ac:picMk id="4" creationId="{48109514-1491-4F96-82B4-5558916421CA}"/>
          </ac:picMkLst>
        </pc:picChg>
        <pc:picChg chg="add del mod">
          <ac:chgData name="Frederick Bass" userId="2afc2267-e430-477e-8761-ca2329d5c942" providerId="ADAL" clId="{5DEB3E0E-22FD-439F-B9C4-5D60DC402F7A}" dt="2023-03-05T20:38:35.933" v="1237" actId="21"/>
          <ac:picMkLst>
            <pc:docMk/>
            <pc:sldMk cId="413147931" sldId="256"/>
            <ac:picMk id="7" creationId="{A097ABAB-508C-AEBB-C9BF-D12FBFC55B70}"/>
          </ac:picMkLst>
        </pc:picChg>
        <pc:picChg chg="add del mod">
          <ac:chgData name="Frederick Bass" userId="2afc2267-e430-477e-8761-ca2329d5c942" providerId="ADAL" clId="{5DEB3E0E-22FD-439F-B9C4-5D60DC402F7A}" dt="2023-03-05T20:37:26.590" v="1234" actId="21"/>
          <ac:picMkLst>
            <pc:docMk/>
            <pc:sldMk cId="413147931" sldId="256"/>
            <ac:picMk id="10" creationId="{A7B9CFC1-7BBD-BCAC-65CA-3A4098893807}"/>
          </ac:picMkLst>
        </pc:picChg>
        <pc:picChg chg="del">
          <ac:chgData name="Frederick Bass" userId="2afc2267-e430-477e-8761-ca2329d5c942" providerId="ADAL" clId="{5DEB3E0E-22FD-439F-B9C4-5D60DC402F7A}" dt="2023-03-03T02:33:19.268" v="787" actId="478"/>
          <ac:picMkLst>
            <pc:docMk/>
            <pc:sldMk cId="413147931" sldId="256"/>
            <ac:picMk id="11" creationId="{96916477-E915-42DF-A67C-21034F6BB0CA}"/>
          </ac:picMkLst>
        </pc:picChg>
        <pc:picChg chg="del">
          <ac:chgData name="Frederick Bass" userId="2afc2267-e430-477e-8761-ca2329d5c942" providerId="ADAL" clId="{5DEB3E0E-22FD-439F-B9C4-5D60DC402F7A}" dt="2023-03-02T23:10:34.577" v="151" actId="478"/>
          <ac:picMkLst>
            <pc:docMk/>
            <pc:sldMk cId="413147931" sldId="256"/>
            <ac:picMk id="30" creationId="{8F123966-9CA5-4D84-B36B-7A544B3C509B}"/>
          </ac:picMkLst>
        </pc:picChg>
        <pc:picChg chg="del">
          <ac:chgData name="Frederick Bass" userId="2afc2267-e430-477e-8761-ca2329d5c942" providerId="ADAL" clId="{5DEB3E0E-22FD-439F-B9C4-5D60DC402F7A}" dt="2023-03-03T00:26:21.175" v="430" actId="478"/>
          <ac:picMkLst>
            <pc:docMk/>
            <pc:sldMk cId="413147931" sldId="256"/>
            <ac:picMk id="31" creationId="{4E3CA461-BD94-4CED-AE1A-805676CCE667}"/>
          </ac:picMkLst>
        </pc:picChg>
        <pc:picChg chg="del">
          <ac:chgData name="Frederick Bass" userId="2afc2267-e430-477e-8761-ca2329d5c942" providerId="ADAL" clId="{5DEB3E0E-22FD-439F-B9C4-5D60DC402F7A}" dt="2023-03-03T00:30:04.386" v="479" actId="478"/>
          <ac:picMkLst>
            <pc:docMk/>
            <pc:sldMk cId="413147931" sldId="256"/>
            <ac:picMk id="35" creationId="{D6B88B90-236B-49C4-8879-B45A67EEEBE9}"/>
          </ac:picMkLst>
        </pc:picChg>
        <pc:picChg chg="add mod modCrop">
          <ac:chgData name="Frederick Bass" userId="2afc2267-e430-477e-8761-ca2329d5c942" providerId="ADAL" clId="{5DEB3E0E-22FD-439F-B9C4-5D60DC402F7A}" dt="2023-03-05T15:09:56.507" v="1102" actId="1037"/>
          <ac:picMkLst>
            <pc:docMk/>
            <pc:sldMk cId="413147931" sldId="256"/>
            <ac:picMk id="37" creationId="{8AC00FFF-26F7-3E52-19F9-7647A6406459}"/>
          </ac:picMkLst>
        </pc:picChg>
        <pc:picChg chg="add del mod">
          <ac:chgData name="Frederick Bass" userId="2afc2267-e430-477e-8761-ca2329d5c942" providerId="ADAL" clId="{5DEB3E0E-22FD-439F-B9C4-5D60DC402F7A}" dt="2023-03-03T02:58:16.709" v="1021" actId="478"/>
          <ac:picMkLst>
            <pc:docMk/>
            <pc:sldMk cId="413147931" sldId="256"/>
            <ac:picMk id="39" creationId="{456D84C7-2183-C80A-C0CA-C2E701306AB3}"/>
          </ac:picMkLst>
        </pc:picChg>
        <pc:picChg chg="mod">
          <ac:chgData name="Frederick Bass" userId="2afc2267-e430-477e-8761-ca2329d5c942" providerId="ADAL" clId="{5DEB3E0E-22FD-439F-B9C4-5D60DC402F7A}" dt="2023-03-05T20:40:25.917" v="1264" actId="14100"/>
          <ac:picMkLst>
            <pc:docMk/>
            <pc:sldMk cId="413147931" sldId="256"/>
            <ac:picMk id="47" creationId="{F791F3B3-66CE-5241-53B5-3175D73411DC}"/>
          </ac:picMkLst>
        </pc:picChg>
        <pc:picChg chg="mod">
          <ac:chgData name="Frederick Bass" userId="2afc2267-e430-477e-8761-ca2329d5c942" providerId="ADAL" clId="{5DEB3E0E-22FD-439F-B9C4-5D60DC402F7A}" dt="2023-03-05T20:38:53.411" v="1238"/>
          <ac:picMkLst>
            <pc:docMk/>
            <pc:sldMk cId="413147931" sldId="256"/>
            <ac:picMk id="60" creationId="{949AA034-9D54-EC29-2B48-B0580FFEF09B}"/>
          </ac:picMkLst>
        </pc:picChg>
        <pc:picChg chg="mod">
          <ac:chgData name="Frederick Bass" userId="2afc2267-e430-477e-8761-ca2329d5c942" providerId="ADAL" clId="{5DEB3E0E-22FD-439F-B9C4-5D60DC402F7A}" dt="2023-03-05T20:38:53.411" v="1238"/>
          <ac:picMkLst>
            <pc:docMk/>
            <pc:sldMk cId="413147931" sldId="256"/>
            <ac:picMk id="61" creationId="{6285A5CD-5F79-2854-8E2E-E6A1708A0089}"/>
          </ac:picMkLst>
        </pc:picChg>
        <pc:picChg chg="del">
          <ac:chgData name="Frederick Bass" userId="2afc2267-e430-477e-8761-ca2329d5c942" providerId="ADAL" clId="{5DEB3E0E-22FD-439F-B9C4-5D60DC402F7A}" dt="2023-03-03T02:33:18.232" v="786" actId="478"/>
          <ac:picMkLst>
            <pc:docMk/>
            <pc:sldMk cId="413147931" sldId="256"/>
            <ac:picMk id="1028" creationId="{48E19647-B7F1-46EA-8717-9E8518DB0C8D}"/>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3591562"/>
            <a:ext cx="27980640" cy="7640320"/>
          </a:xfrm>
        </p:spPr>
        <p:txBody>
          <a:bodyPr anchor="b"/>
          <a:lstStyle>
            <a:lvl1pPr algn="ctr">
              <a:defRPr sz="19200"/>
            </a:lvl1pPr>
          </a:lstStyle>
          <a:p>
            <a:r>
              <a:rPr lang="en-US"/>
              <a:t>Click to edit Master title style</a:t>
            </a:r>
            <a:endParaRPr lang="en-US" dirty="0"/>
          </a:p>
        </p:txBody>
      </p:sp>
      <p:sp>
        <p:nvSpPr>
          <p:cNvPr id="3" name="Subtitle 2"/>
          <p:cNvSpPr>
            <a:spLocks noGrp="1"/>
          </p:cNvSpPr>
          <p:nvPr>
            <p:ph type="subTitle" idx="1"/>
          </p:nvPr>
        </p:nvSpPr>
        <p:spPr>
          <a:xfrm>
            <a:off x="4114800" y="11526522"/>
            <a:ext cx="24688800" cy="5298438"/>
          </a:xfrm>
        </p:spPr>
        <p:txBody>
          <a:bodyPr/>
          <a:lstStyle>
            <a:lvl1pPr marL="0" indent="0" algn="ctr">
              <a:buNone/>
              <a:defRPr sz="7680"/>
            </a:lvl1pPr>
            <a:lvl2pPr marL="1463040" indent="0" algn="ctr">
              <a:buNone/>
              <a:defRPr sz="6400"/>
            </a:lvl2pPr>
            <a:lvl3pPr marL="2926080" indent="0" algn="ctr">
              <a:buNone/>
              <a:defRPr sz="5760"/>
            </a:lvl3pPr>
            <a:lvl4pPr marL="4389120" indent="0" algn="ctr">
              <a:buNone/>
              <a:defRPr sz="5120"/>
            </a:lvl4pPr>
            <a:lvl5pPr marL="5852160" indent="0" algn="ctr">
              <a:buNone/>
              <a:defRPr sz="5120"/>
            </a:lvl5pPr>
            <a:lvl6pPr marL="7315200" indent="0" algn="ctr">
              <a:buNone/>
              <a:defRPr sz="5120"/>
            </a:lvl6pPr>
            <a:lvl7pPr marL="8778240" indent="0" algn="ctr">
              <a:buNone/>
              <a:defRPr sz="5120"/>
            </a:lvl7pPr>
            <a:lvl8pPr marL="10241280" indent="0" algn="ctr">
              <a:buNone/>
              <a:defRPr sz="5120"/>
            </a:lvl8pPr>
            <a:lvl9pPr marL="11704320" indent="0" algn="ctr">
              <a:buNone/>
              <a:defRPr sz="51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7A3F32C-38B0-B548-A78F-520DC007E7DF}"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3073545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A3F32C-38B0-B548-A78F-520DC007E7DF}"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803581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1168400"/>
            <a:ext cx="7098030" cy="1859788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2" y="1168400"/>
            <a:ext cx="20882610" cy="185978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A3F32C-38B0-B548-A78F-520DC007E7DF}"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3937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A3F32C-38B0-B548-A78F-520DC007E7DF}"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1907657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5471167"/>
            <a:ext cx="28392120" cy="9128758"/>
          </a:xfrm>
        </p:spPr>
        <p:txBody>
          <a:bodyPr anchor="b"/>
          <a:lstStyle>
            <a:lvl1pPr>
              <a:defRPr sz="19200"/>
            </a:lvl1pPr>
          </a:lstStyle>
          <a:p>
            <a:r>
              <a:rPr lang="en-US"/>
              <a:t>Click to edit Master title style</a:t>
            </a:r>
            <a:endParaRPr lang="en-US" dirty="0"/>
          </a:p>
        </p:txBody>
      </p:sp>
      <p:sp>
        <p:nvSpPr>
          <p:cNvPr id="3" name="Text Placeholder 2"/>
          <p:cNvSpPr>
            <a:spLocks noGrp="1"/>
          </p:cNvSpPr>
          <p:nvPr>
            <p:ph type="body" idx="1"/>
          </p:nvPr>
        </p:nvSpPr>
        <p:spPr>
          <a:xfrm>
            <a:off x="2245997" y="14686287"/>
            <a:ext cx="28392120" cy="4800598"/>
          </a:xfrm>
        </p:spPr>
        <p:txBody>
          <a:bodyPr/>
          <a:lstStyle>
            <a:lvl1pPr marL="0" indent="0">
              <a:buNone/>
              <a:defRPr sz="7680">
                <a:solidFill>
                  <a:schemeClr val="tx1"/>
                </a:solidFill>
              </a:defRPr>
            </a:lvl1pPr>
            <a:lvl2pPr marL="1463040" indent="0">
              <a:buNone/>
              <a:defRPr sz="6400">
                <a:solidFill>
                  <a:schemeClr val="tx1">
                    <a:tint val="75000"/>
                  </a:schemeClr>
                </a:solidFill>
              </a:defRPr>
            </a:lvl2pPr>
            <a:lvl3pPr marL="2926080" indent="0">
              <a:buNone/>
              <a:defRPr sz="5760">
                <a:solidFill>
                  <a:schemeClr val="tx1">
                    <a:tint val="75000"/>
                  </a:schemeClr>
                </a:solidFill>
              </a:defRPr>
            </a:lvl3pPr>
            <a:lvl4pPr marL="4389120" indent="0">
              <a:buNone/>
              <a:defRPr sz="5120">
                <a:solidFill>
                  <a:schemeClr val="tx1">
                    <a:tint val="75000"/>
                  </a:schemeClr>
                </a:solidFill>
              </a:defRPr>
            </a:lvl4pPr>
            <a:lvl5pPr marL="5852160" indent="0">
              <a:buNone/>
              <a:defRPr sz="5120">
                <a:solidFill>
                  <a:schemeClr val="tx1">
                    <a:tint val="75000"/>
                  </a:schemeClr>
                </a:solidFill>
              </a:defRPr>
            </a:lvl5pPr>
            <a:lvl6pPr marL="7315200" indent="0">
              <a:buNone/>
              <a:defRPr sz="5120">
                <a:solidFill>
                  <a:schemeClr val="tx1">
                    <a:tint val="75000"/>
                  </a:schemeClr>
                </a:solidFill>
              </a:defRPr>
            </a:lvl6pPr>
            <a:lvl7pPr marL="8778240" indent="0">
              <a:buNone/>
              <a:defRPr sz="5120">
                <a:solidFill>
                  <a:schemeClr val="tx1">
                    <a:tint val="75000"/>
                  </a:schemeClr>
                </a:solidFill>
              </a:defRPr>
            </a:lvl7pPr>
            <a:lvl8pPr marL="10241280" indent="0">
              <a:buNone/>
              <a:defRPr sz="5120">
                <a:solidFill>
                  <a:schemeClr val="tx1">
                    <a:tint val="75000"/>
                  </a:schemeClr>
                </a:solidFill>
              </a:defRPr>
            </a:lvl8pPr>
            <a:lvl9pPr marL="11704320" indent="0">
              <a:buNone/>
              <a:defRPr sz="51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A3F32C-38B0-B548-A78F-520DC007E7DF}"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2514995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5842000"/>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5842000"/>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A3F32C-38B0-B548-A78F-520DC007E7DF}" type="datetimeFigureOut">
              <a:rPr lang="en-US" smtClean="0"/>
              <a:t>3/2/2023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2476067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168405"/>
            <a:ext cx="28392120" cy="42418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1" y="5379722"/>
            <a:ext cx="13926024"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4" name="Content Placeholder 3"/>
          <p:cNvSpPr>
            <a:spLocks noGrp="1"/>
          </p:cNvSpPr>
          <p:nvPr>
            <p:ph sz="half" idx="2"/>
          </p:nvPr>
        </p:nvSpPr>
        <p:spPr>
          <a:xfrm>
            <a:off x="2267431" y="8016240"/>
            <a:ext cx="13926024"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2" y="5379722"/>
            <a:ext cx="13994608"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6" name="Content Placeholder 5"/>
          <p:cNvSpPr>
            <a:spLocks noGrp="1"/>
          </p:cNvSpPr>
          <p:nvPr>
            <p:ph sz="quarter" idx="4"/>
          </p:nvPr>
        </p:nvSpPr>
        <p:spPr>
          <a:xfrm>
            <a:off x="16664942" y="8016240"/>
            <a:ext cx="13994608"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A3F32C-38B0-B548-A78F-520DC007E7DF}" type="datetimeFigureOut">
              <a:rPr lang="en-US" smtClean="0"/>
              <a:t>3/2/2023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4118034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A3F32C-38B0-B548-A78F-520DC007E7DF}" type="datetimeFigureOut">
              <a:rPr lang="en-US" smtClean="0"/>
              <a:t>3/2/2023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1097575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A3F32C-38B0-B548-A78F-520DC007E7DF}" type="datetimeFigureOut">
              <a:rPr lang="en-US" smtClean="0"/>
              <a:t>3/2/2023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1427353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40"/>
            </a:lvl1pPr>
          </a:lstStyle>
          <a:p>
            <a:r>
              <a:rPr lang="en-US"/>
              <a:t>Click to edit Master title style</a:t>
            </a:r>
            <a:endParaRPr lang="en-US" dirty="0"/>
          </a:p>
        </p:txBody>
      </p:sp>
      <p:sp>
        <p:nvSpPr>
          <p:cNvPr id="3" name="Content Placeholder 2"/>
          <p:cNvSpPr>
            <a:spLocks noGrp="1"/>
          </p:cNvSpPr>
          <p:nvPr>
            <p:ph idx="1"/>
          </p:nvPr>
        </p:nvSpPr>
        <p:spPr>
          <a:xfrm>
            <a:off x="13994608" y="3159765"/>
            <a:ext cx="16664940" cy="15595600"/>
          </a:xfrm>
        </p:spPr>
        <p:txBody>
          <a:bodyPr/>
          <a:lstStyle>
            <a:lvl1pPr>
              <a:defRPr sz="10240"/>
            </a:lvl1pPr>
            <a:lvl2pPr>
              <a:defRPr sz="8960"/>
            </a:lvl2pPr>
            <a:lvl3pPr>
              <a:defRPr sz="7680"/>
            </a:lvl3pPr>
            <a:lvl4pPr>
              <a:defRPr sz="6400"/>
            </a:lvl4pPr>
            <a:lvl5pPr>
              <a:defRPr sz="6400"/>
            </a:lvl5pPr>
            <a:lvl6pPr>
              <a:defRPr sz="6400"/>
            </a:lvl6pPr>
            <a:lvl7pPr>
              <a:defRPr sz="6400"/>
            </a:lvl7pPr>
            <a:lvl8pPr>
              <a:defRPr sz="6400"/>
            </a:lvl8pPr>
            <a:lvl9pPr>
              <a:defRPr sz="6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27A3F32C-38B0-B548-A78F-520DC007E7DF}" type="datetimeFigureOut">
              <a:rPr lang="en-US" smtClean="0"/>
              <a:t>3/2/2023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1152001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4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3159765"/>
            <a:ext cx="16664940" cy="15595600"/>
          </a:xfrm>
        </p:spPr>
        <p:txBody>
          <a:bodyPr anchor="t"/>
          <a:lstStyle>
            <a:lvl1pPr marL="0" indent="0">
              <a:buNone/>
              <a:defRPr sz="10240"/>
            </a:lvl1pPr>
            <a:lvl2pPr marL="1463040" indent="0">
              <a:buNone/>
              <a:defRPr sz="8960"/>
            </a:lvl2pPr>
            <a:lvl3pPr marL="2926080" indent="0">
              <a:buNone/>
              <a:defRPr sz="7680"/>
            </a:lvl3pPr>
            <a:lvl4pPr marL="4389120" indent="0">
              <a:buNone/>
              <a:defRPr sz="6400"/>
            </a:lvl4pPr>
            <a:lvl5pPr marL="5852160" indent="0">
              <a:buNone/>
              <a:defRPr sz="6400"/>
            </a:lvl5pPr>
            <a:lvl6pPr marL="7315200" indent="0">
              <a:buNone/>
              <a:defRPr sz="6400"/>
            </a:lvl6pPr>
            <a:lvl7pPr marL="8778240" indent="0">
              <a:buNone/>
              <a:defRPr sz="6400"/>
            </a:lvl7pPr>
            <a:lvl8pPr marL="10241280" indent="0">
              <a:buNone/>
              <a:defRPr sz="6400"/>
            </a:lvl8pPr>
            <a:lvl9pPr marL="11704320" indent="0">
              <a:buNone/>
              <a:defRPr sz="6400"/>
            </a:lvl9pPr>
          </a:lstStyle>
          <a:p>
            <a:r>
              <a:rPr lang="en-US"/>
              <a:t>Click icon to add picture</a:t>
            </a:r>
            <a:endParaRPr lang="en-US" dirty="0"/>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27A3F32C-38B0-B548-A78F-520DC007E7DF}" type="datetimeFigureOut">
              <a:rPr lang="en-US" smtClean="0"/>
              <a:t>3/2/2023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3581239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1168405"/>
            <a:ext cx="28392120" cy="42418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5842000"/>
            <a:ext cx="28392120" cy="139242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20340325"/>
            <a:ext cx="7406640" cy="1168400"/>
          </a:xfrm>
          <a:prstGeom prst="rect">
            <a:avLst/>
          </a:prstGeom>
        </p:spPr>
        <p:txBody>
          <a:bodyPr vert="horz" lIns="91440" tIns="45720" rIns="91440" bIns="45720" rtlCol="0" anchor="ctr"/>
          <a:lstStyle>
            <a:lvl1pPr algn="l">
              <a:defRPr sz="3840">
                <a:solidFill>
                  <a:schemeClr val="tx1">
                    <a:tint val="75000"/>
                  </a:schemeClr>
                </a:solidFill>
              </a:defRPr>
            </a:lvl1pPr>
          </a:lstStyle>
          <a:p>
            <a:fld id="{27A3F32C-38B0-B548-A78F-520DC007E7DF}" type="datetimeFigureOut">
              <a:rPr lang="en-US" smtClean="0"/>
              <a:t>3/2/2023</a:t>
            </a:fld>
            <a:endParaRPr lang="en-US"/>
          </a:p>
        </p:txBody>
      </p:sp>
      <p:sp>
        <p:nvSpPr>
          <p:cNvPr id="5" name="Footer Placeholder 4"/>
          <p:cNvSpPr>
            <a:spLocks noGrp="1"/>
          </p:cNvSpPr>
          <p:nvPr>
            <p:ph type="ftr" sz="quarter" idx="3"/>
          </p:nvPr>
        </p:nvSpPr>
        <p:spPr>
          <a:xfrm>
            <a:off x="10904220" y="20340325"/>
            <a:ext cx="11109960" cy="1168400"/>
          </a:xfrm>
          <a:prstGeom prst="rect">
            <a:avLst/>
          </a:prstGeom>
        </p:spPr>
        <p:txBody>
          <a:bodyPr vert="horz" lIns="91440" tIns="45720" rIns="91440" bIns="45720" rtlCol="0" anchor="ctr"/>
          <a:lstStyle>
            <a:lvl1pPr algn="ctr">
              <a:defRPr sz="38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20340325"/>
            <a:ext cx="7406640" cy="1168400"/>
          </a:xfrm>
          <a:prstGeom prst="rect">
            <a:avLst/>
          </a:prstGeom>
        </p:spPr>
        <p:txBody>
          <a:bodyPr vert="horz" lIns="91440" tIns="45720" rIns="91440" bIns="45720" rtlCol="0" anchor="ctr"/>
          <a:lstStyle>
            <a:lvl1pPr algn="r">
              <a:defRPr sz="3840">
                <a:solidFill>
                  <a:schemeClr val="tx1">
                    <a:tint val="75000"/>
                  </a:schemeClr>
                </a:solidFill>
              </a:defRPr>
            </a:lvl1pPr>
          </a:lstStyle>
          <a:p>
            <a:fld id="{42E1C02B-4381-A949-87F7-00D5CA5C0694}" type="slidenum">
              <a:rPr lang="en-US" smtClean="0"/>
              <a:t>‹#›</a:t>
            </a:fld>
            <a:endParaRPr lang="en-US"/>
          </a:p>
        </p:txBody>
      </p:sp>
    </p:spTree>
    <p:extLst>
      <p:ext uri="{BB962C8B-B14F-4D97-AF65-F5344CB8AC3E}">
        <p14:creationId xmlns:p14="http://schemas.microsoft.com/office/powerpoint/2010/main" val="19963275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926080" rtl="0" eaLnBrk="1" latinLnBrk="0" hangingPunct="1">
        <a:lnSpc>
          <a:spcPct val="90000"/>
        </a:lnSpc>
        <a:spcBef>
          <a:spcPct val="0"/>
        </a:spcBef>
        <a:buNone/>
        <a:defRPr sz="14080" kern="1200">
          <a:solidFill>
            <a:schemeClr val="tx1"/>
          </a:solidFill>
          <a:latin typeface="+mj-lt"/>
          <a:ea typeface="+mj-ea"/>
          <a:cs typeface="+mj-cs"/>
        </a:defRPr>
      </a:lvl1pPr>
    </p:titleStyle>
    <p:bodyStyle>
      <a:lvl1pPr marL="731520" indent="-731520" algn="l" defTabSz="2926080" rtl="0" eaLnBrk="1" latinLnBrk="0" hangingPunct="1">
        <a:lnSpc>
          <a:spcPct val="90000"/>
        </a:lnSpc>
        <a:spcBef>
          <a:spcPts val="3200"/>
        </a:spcBef>
        <a:buFont typeface="Arial" panose="020B0604020202020204" pitchFamily="34" charset="0"/>
        <a:buChar char="•"/>
        <a:defRPr sz="8960" kern="1200">
          <a:solidFill>
            <a:schemeClr val="tx1"/>
          </a:solidFill>
          <a:latin typeface="+mn-lt"/>
          <a:ea typeface="+mn-ea"/>
          <a:cs typeface="+mn-cs"/>
        </a:defRPr>
      </a:lvl1pPr>
      <a:lvl2pPr marL="2194560" indent="-731520" algn="l" defTabSz="2926080" rtl="0" eaLnBrk="1" latinLnBrk="0" hangingPunct="1">
        <a:lnSpc>
          <a:spcPct val="90000"/>
        </a:lnSpc>
        <a:spcBef>
          <a:spcPts val="1600"/>
        </a:spcBef>
        <a:buFont typeface="Arial" panose="020B0604020202020204" pitchFamily="34" charset="0"/>
        <a:buChar char="•"/>
        <a:defRPr sz="7680" kern="1200">
          <a:solidFill>
            <a:schemeClr val="tx1"/>
          </a:solidFill>
          <a:latin typeface="+mn-lt"/>
          <a:ea typeface="+mn-ea"/>
          <a:cs typeface="+mn-cs"/>
        </a:defRPr>
      </a:lvl2pPr>
      <a:lvl3pPr marL="3657600" indent="-731520" algn="l" defTabSz="2926080" rtl="0" eaLnBrk="1" latinLnBrk="0" hangingPunct="1">
        <a:lnSpc>
          <a:spcPct val="90000"/>
        </a:lnSpc>
        <a:spcBef>
          <a:spcPts val="1600"/>
        </a:spcBef>
        <a:buFont typeface="Arial" panose="020B0604020202020204" pitchFamily="34" charset="0"/>
        <a:buChar char="•"/>
        <a:defRPr sz="6400" kern="1200">
          <a:solidFill>
            <a:schemeClr val="tx1"/>
          </a:solidFill>
          <a:latin typeface="+mn-lt"/>
          <a:ea typeface="+mn-ea"/>
          <a:cs typeface="+mn-cs"/>
        </a:defRPr>
      </a:lvl3pPr>
      <a:lvl4pPr marL="51206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4pPr>
      <a:lvl5pPr marL="658368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5pPr>
      <a:lvl6pPr marL="804672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6pPr>
      <a:lvl7pPr marL="950976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7pPr>
      <a:lvl8pPr marL="1097280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8pPr>
      <a:lvl9pPr marL="124358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9pPr>
    </p:bodyStyle>
    <p:otherStyle>
      <a:defPPr>
        <a:defRPr lang="en-US"/>
      </a:defPPr>
      <a:lvl1pPr marL="0" algn="l" defTabSz="2926080" rtl="0" eaLnBrk="1" latinLnBrk="0" hangingPunct="1">
        <a:defRPr sz="5760" kern="1200">
          <a:solidFill>
            <a:schemeClr val="tx1"/>
          </a:solidFill>
          <a:latin typeface="+mn-lt"/>
          <a:ea typeface="+mn-ea"/>
          <a:cs typeface="+mn-cs"/>
        </a:defRPr>
      </a:lvl1pPr>
      <a:lvl2pPr marL="1463040" algn="l" defTabSz="2926080" rtl="0" eaLnBrk="1" latinLnBrk="0" hangingPunct="1">
        <a:defRPr sz="5760" kern="1200">
          <a:solidFill>
            <a:schemeClr val="tx1"/>
          </a:solidFill>
          <a:latin typeface="+mn-lt"/>
          <a:ea typeface="+mn-ea"/>
          <a:cs typeface="+mn-cs"/>
        </a:defRPr>
      </a:lvl2pPr>
      <a:lvl3pPr marL="2926080" algn="l" defTabSz="2926080" rtl="0" eaLnBrk="1" latinLnBrk="0" hangingPunct="1">
        <a:defRPr sz="5760" kern="1200">
          <a:solidFill>
            <a:schemeClr val="tx1"/>
          </a:solidFill>
          <a:latin typeface="+mn-lt"/>
          <a:ea typeface="+mn-ea"/>
          <a:cs typeface="+mn-cs"/>
        </a:defRPr>
      </a:lvl3pPr>
      <a:lvl4pPr marL="4389120" algn="l" defTabSz="2926080" rtl="0" eaLnBrk="1" latinLnBrk="0" hangingPunct="1">
        <a:defRPr sz="5760" kern="1200">
          <a:solidFill>
            <a:schemeClr val="tx1"/>
          </a:solidFill>
          <a:latin typeface="+mn-lt"/>
          <a:ea typeface="+mn-ea"/>
          <a:cs typeface="+mn-cs"/>
        </a:defRPr>
      </a:lvl4pPr>
      <a:lvl5pPr marL="5852160" algn="l" defTabSz="2926080" rtl="0" eaLnBrk="1" latinLnBrk="0" hangingPunct="1">
        <a:defRPr sz="5760" kern="1200">
          <a:solidFill>
            <a:schemeClr val="tx1"/>
          </a:solidFill>
          <a:latin typeface="+mn-lt"/>
          <a:ea typeface="+mn-ea"/>
          <a:cs typeface="+mn-cs"/>
        </a:defRPr>
      </a:lvl5pPr>
      <a:lvl6pPr marL="7315200" algn="l" defTabSz="2926080" rtl="0" eaLnBrk="1" latinLnBrk="0" hangingPunct="1">
        <a:defRPr sz="5760" kern="1200">
          <a:solidFill>
            <a:schemeClr val="tx1"/>
          </a:solidFill>
          <a:latin typeface="+mn-lt"/>
          <a:ea typeface="+mn-ea"/>
          <a:cs typeface="+mn-cs"/>
        </a:defRPr>
      </a:lvl6pPr>
      <a:lvl7pPr marL="8778240" algn="l" defTabSz="2926080" rtl="0" eaLnBrk="1" latinLnBrk="0" hangingPunct="1">
        <a:defRPr sz="5760" kern="1200">
          <a:solidFill>
            <a:schemeClr val="tx1"/>
          </a:solidFill>
          <a:latin typeface="+mn-lt"/>
          <a:ea typeface="+mn-ea"/>
          <a:cs typeface="+mn-cs"/>
        </a:defRPr>
      </a:lvl7pPr>
      <a:lvl8pPr marL="10241280" algn="l" defTabSz="2926080" rtl="0" eaLnBrk="1" latinLnBrk="0" hangingPunct="1">
        <a:defRPr sz="5760" kern="1200">
          <a:solidFill>
            <a:schemeClr val="tx1"/>
          </a:solidFill>
          <a:latin typeface="+mn-lt"/>
          <a:ea typeface="+mn-ea"/>
          <a:cs typeface="+mn-cs"/>
        </a:defRPr>
      </a:lvl8pPr>
      <a:lvl9pPr marL="11704320" algn="l" defTabSz="2926080" rtl="0" eaLnBrk="1" latinLnBrk="0" hangingPunct="1">
        <a:defRPr sz="5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s://www.allprodad.com/finding-motivation-as-a-dad/" TargetMode="External"/><Relationship Id="rId7" Type="http://schemas.openxmlformats.org/officeDocument/2006/relationships/image" Target="../media/image4.jpe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hyperlink" Target="https://www.mensa.org/iq/what-iq"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EB888"/>
            </a:gs>
            <a:gs pos="46000">
              <a:srgbClr val="F2ECE0"/>
            </a:gs>
            <a:gs pos="29000">
              <a:srgbClr val="ECE4D2"/>
            </a:gs>
            <a:gs pos="15000">
              <a:srgbClr val="E7DCC4">
                <a:lumMod val="92000"/>
              </a:srgbClr>
            </a:gs>
            <a:gs pos="100000">
              <a:srgbClr val="FFFFFF"/>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7" name="Rounded Rectangle 16">
            <a:extLst>
              <a:ext uri="{FF2B5EF4-FFF2-40B4-BE49-F238E27FC236}">
                <a16:creationId xmlns:a16="http://schemas.microsoft.com/office/drawing/2014/main" id="{848543F4-583E-4231-8422-AA6273D0853D}"/>
              </a:ext>
            </a:extLst>
          </p:cNvPr>
          <p:cNvSpPr/>
          <p:nvPr/>
        </p:nvSpPr>
        <p:spPr>
          <a:xfrm>
            <a:off x="22178198" y="17037260"/>
            <a:ext cx="10027366" cy="4107977"/>
          </a:xfrm>
          <a:prstGeom prst="rect">
            <a:avLst/>
          </a:prstGeom>
          <a:noFill/>
          <a:ln w="76200">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Calibri" panose="020F0502020204030204" pitchFamily="34" charset="0"/>
              </a:rPr>
              <a:t>Daft, R. (2011). </a:t>
            </a:r>
            <a:r>
              <a:rPr lang="en-US" sz="1800" i="1">
                <a:effectLst/>
                <a:latin typeface="Calibri" panose="020F0502020204030204" pitchFamily="34" charset="0"/>
                <a:ea typeface="Calibri" panose="020F0502020204030204" pitchFamily="34" charset="0"/>
                <a:cs typeface="Calibri" panose="020F0502020204030204" pitchFamily="34" charset="0"/>
              </a:rPr>
              <a:t>The Leadership Experience, Sixth Edition</a:t>
            </a:r>
            <a:r>
              <a:rPr lang="en-US" sz="1800">
                <a:effectLst/>
                <a:latin typeface="Calibri" panose="020F0502020204030204" pitchFamily="34" charset="0"/>
                <a:ea typeface="Calibri" panose="020F0502020204030204" pitchFamily="34" charset="0"/>
                <a:cs typeface="Calibri" panose="020F0502020204030204" pitchFamily="34" charset="0"/>
              </a:rPr>
              <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Rounded Rectangle 16">
            <a:extLst>
              <a:ext uri="{FF2B5EF4-FFF2-40B4-BE49-F238E27FC236}">
                <a16:creationId xmlns:a16="http://schemas.microsoft.com/office/drawing/2014/main" id="{33707484-C3E1-47AE-80FD-41253F874AEF}"/>
              </a:ext>
            </a:extLst>
          </p:cNvPr>
          <p:cNvSpPr/>
          <p:nvPr/>
        </p:nvSpPr>
        <p:spPr>
          <a:xfrm>
            <a:off x="718457" y="4697584"/>
            <a:ext cx="10027366" cy="4286620"/>
          </a:xfrm>
          <a:prstGeom prst="rect">
            <a:avLst/>
          </a:prstGeom>
          <a:noFill/>
          <a:ln w="76200">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a:lnSpc>
                <a:spcPct val="150000"/>
              </a:lnSpc>
              <a:spcBef>
                <a:spcPts val="0"/>
              </a:spcBef>
              <a:spcAft>
                <a:spcPts val="800"/>
              </a:spcAft>
            </a:pP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dirty="0">
                <a:solidFill>
                  <a:schemeClr val="tx1"/>
                </a:solidFill>
                <a:effectLst/>
                <a:ea typeface="Calibri" panose="020F0502020204030204" pitchFamily="34" charset="0"/>
                <a:cs typeface="Times New Roman" panose="02020603050405020304" pitchFamily="18" charset="0"/>
              </a:rPr>
              <a:t>Tony Dungy is a former NFL head coach who led the Indianapolis Colts to victory in Super Bowl XLI. Mr. Dungy is a New York Times best-selling author of several books and is widely recognized as an expert mentor and leader. His leadership and influence over the years has made positive impacts to millions of lives around the world. Mr. Dungy is an interesting leader to study as his leadership style is different from what one often thinks of as a traditional style of leadership. This study includes analyses of Mr. Dungy’s leadership style, traits, behaviors, and motivations. The research presented will help new and experienced leaders alike.</a:t>
            </a:r>
          </a:p>
        </p:txBody>
      </p:sp>
      <p:pic>
        <p:nvPicPr>
          <p:cNvPr id="5" name="Picture 4">
            <a:extLst>
              <a:ext uri="{FF2B5EF4-FFF2-40B4-BE49-F238E27FC236}">
                <a16:creationId xmlns:a16="http://schemas.microsoft.com/office/drawing/2014/main" id="{8B513375-D92E-BA49-AA5F-7C736BBDC852}"/>
              </a:ext>
            </a:extLst>
          </p:cNvPr>
          <p:cNvPicPr>
            <a:picLocks noChangeAspect="1"/>
          </p:cNvPicPr>
          <p:nvPr/>
        </p:nvPicPr>
        <p:blipFill>
          <a:blip r:embed="rId2"/>
          <a:stretch>
            <a:fillRect/>
          </a:stretch>
        </p:blipFill>
        <p:spPr>
          <a:xfrm>
            <a:off x="712832" y="800362"/>
            <a:ext cx="2853327" cy="2853327"/>
          </a:xfrm>
          <a:prstGeom prst="rect">
            <a:avLst/>
          </a:prstGeom>
        </p:spPr>
      </p:pic>
      <p:sp>
        <p:nvSpPr>
          <p:cNvPr id="6" name="TextBox 5">
            <a:extLst>
              <a:ext uri="{FF2B5EF4-FFF2-40B4-BE49-F238E27FC236}">
                <a16:creationId xmlns:a16="http://schemas.microsoft.com/office/drawing/2014/main" id="{87B5B2F4-AC80-4B4A-83D0-F69ECAF1CBF9}"/>
              </a:ext>
            </a:extLst>
          </p:cNvPr>
          <p:cNvSpPr txBox="1"/>
          <p:nvPr/>
        </p:nvSpPr>
        <p:spPr>
          <a:xfrm>
            <a:off x="2743200" y="800362"/>
            <a:ext cx="27355800" cy="2954655"/>
          </a:xfrm>
          <a:prstGeom prst="rect">
            <a:avLst/>
          </a:prstGeom>
          <a:noFill/>
        </p:spPr>
        <p:txBody>
          <a:bodyPr wrap="square" rtlCol="0">
            <a:spAutoFit/>
          </a:bodyPr>
          <a:lstStyle/>
          <a:p>
            <a:pPr algn="ctr"/>
            <a:r>
              <a:rPr lang="en-US" sz="9000" b="1" dirty="0">
                <a:latin typeface="Garamond" panose="02020404030301010803" pitchFamily="18" charset="0"/>
              </a:rPr>
              <a:t>“It’s not about me. It’s about others.” – Tony Dungy</a:t>
            </a:r>
          </a:p>
          <a:p>
            <a:pPr algn="ctr"/>
            <a:r>
              <a:rPr lang="en-US" sz="4800" dirty="0">
                <a:latin typeface="Garamond" panose="02020404030301010803" pitchFamily="18" charset="0"/>
              </a:rPr>
              <a:t>Frederick E. Bass</a:t>
            </a:r>
          </a:p>
          <a:p>
            <a:pPr algn="ctr"/>
            <a:r>
              <a:rPr lang="en-US" sz="4800" dirty="0">
                <a:latin typeface="Garamond" panose="02020404030301010803" pitchFamily="18" charset="0"/>
              </a:rPr>
              <a:t>Florida State University - Panama City</a:t>
            </a:r>
          </a:p>
        </p:txBody>
      </p:sp>
      <p:pic>
        <p:nvPicPr>
          <p:cNvPr id="8" name="Picture 7">
            <a:extLst>
              <a:ext uri="{FF2B5EF4-FFF2-40B4-BE49-F238E27FC236}">
                <a16:creationId xmlns:a16="http://schemas.microsoft.com/office/drawing/2014/main" id="{67BC0371-2978-204C-AFD4-DBA6205E3A56}"/>
              </a:ext>
            </a:extLst>
          </p:cNvPr>
          <p:cNvPicPr>
            <a:picLocks noChangeAspect="1"/>
          </p:cNvPicPr>
          <p:nvPr/>
        </p:nvPicPr>
        <p:blipFill>
          <a:blip r:embed="rId2"/>
          <a:stretch>
            <a:fillRect/>
          </a:stretch>
        </p:blipFill>
        <p:spPr>
          <a:xfrm>
            <a:off x="29352238" y="800363"/>
            <a:ext cx="2853327" cy="2853327"/>
          </a:xfrm>
          <a:prstGeom prst="rect">
            <a:avLst/>
          </a:prstGeom>
        </p:spPr>
      </p:pic>
      <p:cxnSp>
        <p:nvCxnSpPr>
          <p:cNvPr id="3" name="Straight Connector 2">
            <a:extLst>
              <a:ext uri="{FF2B5EF4-FFF2-40B4-BE49-F238E27FC236}">
                <a16:creationId xmlns:a16="http://schemas.microsoft.com/office/drawing/2014/main" id="{D0AF5D4E-5C2E-9047-88C1-238DBEC48E8B}"/>
              </a:ext>
            </a:extLst>
          </p:cNvPr>
          <p:cNvCxnSpPr/>
          <p:nvPr/>
        </p:nvCxnSpPr>
        <p:spPr>
          <a:xfrm>
            <a:off x="712831" y="4191000"/>
            <a:ext cx="31492733" cy="0"/>
          </a:xfrm>
          <a:prstGeom prst="line">
            <a:avLst/>
          </a:prstGeom>
          <a:ln w="76200">
            <a:solidFill>
              <a:srgbClr val="782F4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A379E53-11E7-1546-91C8-110BFEAE91CD}"/>
              </a:ext>
            </a:extLst>
          </p:cNvPr>
          <p:cNvCxnSpPr/>
          <p:nvPr/>
        </p:nvCxnSpPr>
        <p:spPr>
          <a:xfrm>
            <a:off x="712832" y="384973"/>
            <a:ext cx="31492733" cy="0"/>
          </a:xfrm>
          <a:prstGeom prst="line">
            <a:avLst/>
          </a:prstGeom>
          <a:ln w="76200">
            <a:solidFill>
              <a:srgbClr val="782F40"/>
            </a:solidFill>
          </a:ln>
        </p:spPr>
        <p:style>
          <a:lnRef idx="1">
            <a:schemeClr val="accent1"/>
          </a:lnRef>
          <a:fillRef idx="0">
            <a:schemeClr val="accent1"/>
          </a:fillRef>
          <a:effectRef idx="0">
            <a:schemeClr val="accent1"/>
          </a:effectRef>
          <a:fontRef idx="minor">
            <a:schemeClr val="tx1"/>
          </a:fontRef>
        </p:style>
      </p:cxnSp>
      <p:sp>
        <p:nvSpPr>
          <p:cNvPr id="17" name="Rounded Rectangle 16">
            <a:extLst>
              <a:ext uri="{FF2B5EF4-FFF2-40B4-BE49-F238E27FC236}">
                <a16:creationId xmlns:a16="http://schemas.microsoft.com/office/drawing/2014/main" id="{61739502-9E18-514A-A0EA-F79EF05B8A3C}"/>
              </a:ext>
            </a:extLst>
          </p:cNvPr>
          <p:cNvSpPr/>
          <p:nvPr/>
        </p:nvSpPr>
        <p:spPr>
          <a:xfrm>
            <a:off x="718457" y="9627931"/>
            <a:ext cx="10058400" cy="11517306"/>
          </a:xfrm>
          <a:prstGeom prst="rect">
            <a:avLst/>
          </a:prstGeom>
          <a:noFill/>
          <a:ln w="76200">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400" dirty="0">
              <a:solidFill>
                <a:schemeClr val="tx1"/>
              </a:solidFill>
              <a:latin typeface="Garamond" panose="02020404030301010803" pitchFamily="18" charset="0"/>
            </a:endParaRPr>
          </a:p>
          <a:p>
            <a:endParaRPr lang="en-US" sz="1400" dirty="0">
              <a:solidFill>
                <a:schemeClr val="tx1"/>
              </a:solidFill>
              <a:latin typeface="Garamond" panose="02020404030301010803" pitchFamily="18" charset="0"/>
            </a:endParaRPr>
          </a:p>
          <a:p>
            <a:endParaRPr lang="en-US" sz="1400" dirty="0">
              <a:solidFill>
                <a:schemeClr val="tx1"/>
              </a:solidFill>
              <a:latin typeface="Garamond" panose="02020404030301010803" pitchFamily="18" charset="0"/>
            </a:endParaRPr>
          </a:p>
          <a:p>
            <a:endParaRPr lang="en-US" sz="1400" dirty="0">
              <a:solidFill>
                <a:schemeClr val="tx1"/>
              </a:solidFill>
              <a:latin typeface="Garamond" panose="02020404030301010803" pitchFamily="18" charset="0"/>
            </a:endParaRPr>
          </a:p>
          <a:p>
            <a:endParaRPr lang="en-US" sz="1400" dirty="0">
              <a:solidFill>
                <a:schemeClr val="tx1"/>
              </a:solidFill>
              <a:latin typeface="Garamond" panose="02020404030301010803" pitchFamily="18" charset="0"/>
            </a:endParaRPr>
          </a:p>
          <a:p>
            <a:endParaRPr lang="en-US" sz="1400" dirty="0">
              <a:solidFill>
                <a:schemeClr val="tx1"/>
              </a:solidFill>
              <a:latin typeface="Garamond" panose="02020404030301010803" pitchFamily="18" charset="0"/>
            </a:endParaRPr>
          </a:p>
          <a:p>
            <a:pPr marL="0" marR="0">
              <a:lnSpc>
                <a:spcPct val="107000"/>
              </a:lnSpc>
              <a:spcBef>
                <a:spcPts val="0"/>
              </a:spcBef>
              <a:spcAft>
                <a:spcPts val="800"/>
              </a:spcAft>
              <a:tabLst>
                <a:tab pos="457200" algn="l"/>
              </a:tabLst>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457200" algn="l"/>
              </a:tabLst>
            </a:pPr>
            <a:endParaRPr lang="en-US" sz="14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457200" algn="l"/>
              </a:tabLst>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457200" algn="l"/>
              </a:tabLst>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457200" algn="l"/>
              </a:tabLst>
            </a:pPr>
            <a:endParaRPr lang="en-US" sz="14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457200" algn="l"/>
              </a:tabLst>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457200" algn="l"/>
              </a:tabLst>
            </a:pP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400" dirty="0">
              <a:solidFill>
                <a:schemeClr val="tx1"/>
              </a:solidFill>
              <a:latin typeface="Garamond" panose="02020404030301010803" pitchFamily="18" charset="0"/>
            </a:endParaRPr>
          </a:p>
        </p:txBody>
      </p:sp>
      <p:sp>
        <p:nvSpPr>
          <p:cNvPr id="18" name="Rounded Rectangle 17">
            <a:extLst>
              <a:ext uri="{FF2B5EF4-FFF2-40B4-BE49-F238E27FC236}">
                <a16:creationId xmlns:a16="http://schemas.microsoft.com/office/drawing/2014/main" id="{68ACCF93-840C-E048-BB07-3B7B83391E97}"/>
              </a:ext>
            </a:extLst>
          </p:cNvPr>
          <p:cNvSpPr/>
          <p:nvPr/>
        </p:nvSpPr>
        <p:spPr>
          <a:xfrm>
            <a:off x="11133287" y="9627926"/>
            <a:ext cx="10735997" cy="11517306"/>
          </a:xfrm>
          <a:prstGeom prst="rect">
            <a:avLst/>
          </a:prstGeom>
          <a:noFill/>
          <a:ln w="76200">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a:lnSpc>
                <a:spcPct val="107000"/>
              </a:lnSpc>
              <a:spcBef>
                <a:spcPts val="0"/>
              </a:spcBef>
              <a:spcAft>
                <a:spcPts val="0"/>
              </a:spcAft>
            </a:pPr>
            <a:endParaRPr lang="en-US" sz="1400" dirty="0">
              <a:solidFill>
                <a:schemeClr val="tx1"/>
              </a:solidFill>
              <a:effectLst/>
              <a:ea typeface="Times New Roman" panose="02020603050405020304" pitchFamily="18" charset="0"/>
              <a:cs typeface="Calibri" panose="020F0502020204030204" pitchFamily="34" charset="0"/>
            </a:endParaRPr>
          </a:p>
          <a:p>
            <a:pPr marL="0" marR="0">
              <a:lnSpc>
                <a:spcPct val="107000"/>
              </a:lnSpc>
              <a:spcBef>
                <a:spcPts val="0"/>
              </a:spcBef>
              <a:spcAft>
                <a:spcPts val="0"/>
              </a:spcAft>
            </a:pPr>
            <a:endParaRPr lang="en-US" sz="1400" dirty="0">
              <a:solidFill>
                <a:schemeClr val="tx1"/>
              </a:solidFill>
              <a:ea typeface="Times New Roman" panose="02020603050405020304" pitchFamily="18" charset="0"/>
              <a:cs typeface="Calibri" panose="020F0502020204030204" pitchFamily="34" charset="0"/>
            </a:endParaRPr>
          </a:p>
          <a:p>
            <a:pPr marL="0" marR="0">
              <a:lnSpc>
                <a:spcPct val="107000"/>
              </a:lnSpc>
              <a:spcBef>
                <a:spcPts val="0"/>
              </a:spcBef>
              <a:spcAft>
                <a:spcPts val="0"/>
              </a:spcAft>
            </a:pPr>
            <a:endParaRPr lang="en-US" sz="1400" dirty="0">
              <a:solidFill>
                <a:schemeClr val="tx1"/>
              </a:solidFill>
              <a:effectLst/>
              <a:ea typeface="Times New Roman" panose="02020603050405020304" pitchFamily="18" charset="0"/>
              <a:cs typeface="Calibri" panose="020F0502020204030204" pitchFamily="34" charset="0"/>
            </a:endParaRPr>
          </a:p>
          <a:p>
            <a:pPr marL="0" marR="0">
              <a:lnSpc>
                <a:spcPct val="107000"/>
              </a:lnSpc>
              <a:spcBef>
                <a:spcPts val="0"/>
              </a:spcBef>
              <a:spcAft>
                <a:spcPts val="0"/>
              </a:spcAft>
            </a:pPr>
            <a:endParaRPr lang="en-US" sz="1400" dirty="0">
              <a:solidFill>
                <a:schemeClr val="tx1"/>
              </a:solidFill>
              <a:ea typeface="Times New Roman" panose="02020603050405020304" pitchFamily="18" charset="0"/>
              <a:cs typeface="Calibri" panose="020F0502020204030204" pitchFamily="34" charset="0"/>
            </a:endParaRPr>
          </a:p>
          <a:p>
            <a:pPr marL="0" marR="0">
              <a:lnSpc>
                <a:spcPct val="107000"/>
              </a:lnSpc>
              <a:spcBef>
                <a:spcPts val="0"/>
              </a:spcBef>
              <a:spcAft>
                <a:spcPts val="0"/>
              </a:spcAft>
            </a:pPr>
            <a:endParaRPr lang="en-US" sz="1400" dirty="0">
              <a:solidFill>
                <a:schemeClr val="tx1"/>
              </a:solidFill>
              <a:effectLst/>
              <a:ea typeface="Times New Roman" panose="02020603050405020304" pitchFamily="18" charset="0"/>
              <a:cs typeface="Calibri" panose="020F0502020204030204" pitchFamily="34" charset="0"/>
            </a:endParaRPr>
          </a:p>
          <a:p>
            <a:pPr>
              <a:lnSpc>
                <a:spcPct val="107000"/>
              </a:lnSpc>
              <a:spcAft>
                <a:spcPts val="800"/>
              </a:spcAft>
            </a:pPr>
            <a:endParaRPr lang="en-US" sz="1400" dirty="0">
              <a:solidFill>
                <a:schemeClr val="tx1"/>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400" dirty="0">
              <a:solidFill>
                <a:schemeClr val="tx1"/>
              </a:solidFill>
              <a:effectLst/>
              <a:ea typeface="Calibri" panose="020F0502020204030204" pitchFamily="34" charset="0"/>
              <a:cs typeface="Calibri" panose="020F0502020204030204" pitchFamily="34" charset="0"/>
            </a:endParaRPr>
          </a:p>
        </p:txBody>
      </p:sp>
      <p:sp>
        <p:nvSpPr>
          <p:cNvPr id="19" name="Rounded Rectangle 18">
            <a:extLst>
              <a:ext uri="{FF2B5EF4-FFF2-40B4-BE49-F238E27FC236}">
                <a16:creationId xmlns:a16="http://schemas.microsoft.com/office/drawing/2014/main" id="{105F2585-F4D4-144D-AB0C-715D32F02E70}"/>
              </a:ext>
            </a:extLst>
          </p:cNvPr>
          <p:cNvSpPr/>
          <p:nvPr/>
        </p:nvSpPr>
        <p:spPr>
          <a:xfrm>
            <a:off x="22151137" y="4679258"/>
            <a:ext cx="10058400" cy="7055539"/>
          </a:xfrm>
          <a:prstGeom prst="rect">
            <a:avLst/>
          </a:prstGeom>
          <a:noFill/>
          <a:ln w="76200">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endParaRPr lang="en-US" sz="1400" dirty="0">
              <a:solidFill>
                <a:schemeClr val="tx1"/>
              </a:solidFill>
            </a:endParaRPr>
          </a:p>
          <a:p>
            <a:pPr lvl="2"/>
            <a:endParaRPr lang="en-US" sz="1400" dirty="0">
              <a:solidFill>
                <a:schemeClr val="tx1"/>
              </a:solidFill>
            </a:endParaRPr>
          </a:p>
          <a:p>
            <a:pPr marL="285750" indent="-285750">
              <a:buFont typeface="Arial" panose="020B0604020202020204" pitchFamily="34" charset="0"/>
              <a:buChar char="•"/>
            </a:pPr>
            <a:endParaRPr lang="en-US" sz="1400" dirty="0">
              <a:solidFill>
                <a:schemeClr val="tx1"/>
              </a:solidFill>
            </a:endParaRPr>
          </a:p>
        </p:txBody>
      </p:sp>
      <p:sp>
        <p:nvSpPr>
          <p:cNvPr id="23" name="Rounded Rectangle 22">
            <a:extLst>
              <a:ext uri="{FF2B5EF4-FFF2-40B4-BE49-F238E27FC236}">
                <a16:creationId xmlns:a16="http://schemas.microsoft.com/office/drawing/2014/main" id="{69C88FA8-0753-BD4D-A3D1-F108742E4DAC}"/>
              </a:ext>
            </a:extLst>
          </p:cNvPr>
          <p:cNvSpPr/>
          <p:nvPr/>
        </p:nvSpPr>
        <p:spPr>
          <a:xfrm>
            <a:off x="685800" y="4653401"/>
            <a:ext cx="10091057" cy="861221"/>
          </a:xfrm>
          <a:prstGeom prst="rect">
            <a:avLst/>
          </a:prstGeom>
          <a:solidFill>
            <a:schemeClr val="tx1">
              <a:lumMod val="75000"/>
              <a:lumOff val="25000"/>
            </a:schemeClr>
          </a:solidFill>
          <a:ln>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accent4">
                    <a:lumMod val="75000"/>
                  </a:schemeClr>
                </a:solidFill>
                <a:latin typeface="Benton Sans" panose="02000504020000020004" pitchFamily="2" charset="77"/>
              </a:rPr>
              <a:t>Abstract</a:t>
            </a:r>
          </a:p>
        </p:txBody>
      </p:sp>
      <p:sp>
        <p:nvSpPr>
          <p:cNvPr id="24" name="Rounded Rectangle 23">
            <a:extLst>
              <a:ext uri="{FF2B5EF4-FFF2-40B4-BE49-F238E27FC236}">
                <a16:creationId xmlns:a16="http://schemas.microsoft.com/office/drawing/2014/main" id="{D10AC6E5-F907-3742-BE0C-43E430D5D01F}"/>
              </a:ext>
            </a:extLst>
          </p:cNvPr>
          <p:cNvSpPr/>
          <p:nvPr/>
        </p:nvSpPr>
        <p:spPr>
          <a:xfrm>
            <a:off x="687424" y="9591676"/>
            <a:ext cx="10124526" cy="1173480"/>
          </a:xfrm>
          <a:prstGeom prst="rect">
            <a:avLst/>
          </a:prstGeom>
          <a:solidFill>
            <a:schemeClr val="tx1">
              <a:lumMod val="75000"/>
              <a:lumOff val="25000"/>
            </a:schemeClr>
          </a:solidFill>
          <a:ln>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accent4">
                    <a:lumMod val="75000"/>
                  </a:schemeClr>
                </a:solidFill>
                <a:latin typeface="Benton Sans" panose="02000504020000020004" pitchFamily="2" charset="77"/>
              </a:rPr>
              <a:t>Leadership Traits &amp; Behaviors</a:t>
            </a:r>
          </a:p>
        </p:txBody>
      </p:sp>
      <p:sp>
        <p:nvSpPr>
          <p:cNvPr id="25" name="Rounded Rectangle 24">
            <a:extLst>
              <a:ext uri="{FF2B5EF4-FFF2-40B4-BE49-F238E27FC236}">
                <a16:creationId xmlns:a16="http://schemas.microsoft.com/office/drawing/2014/main" id="{51379547-A170-7740-89D0-76C2146A7F28}"/>
              </a:ext>
            </a:extLst>
          </p:cNvPr>
          <p:cNvSpPr/>
          <p:nvPr/>
        </p:nvSpPr>
        <p:spPr>
          <a:xfrm>
            <a:off x="11125200" y="9591675"/>
            <a:ext cx="10744200" cy="1173480"/>
          </a:xfrm>
          <a:prstGeom prst="rect">
            <a:avLst/>
          </a:prstGeom>
          <a:solidFill>
            <a:schemeClr val="tx1">
              <a:lumMod val="75000"/>
              <a:lumOff val="25000"/>
            </a:schemeClr>
          </a:solidFill>
          <a:ln>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accent4">
                    <a:lumMod val="75000"/>
                  </a:schemeClr>
                </a:solidFill>
                <a:latin typeface="Benton Sans" panose="02000504020000020004" pitchFamily="2" charset="77"/>
              </a:rPr>
              <a:t>Motivation Code</a:t>
            </a:r>
          </a:p>
        </p:txBody>
      </p:sp>
      <p:sp>
        <p:nvSpPr>
          <p:cNvPr id="28" name="Rounded Rectangle 27">
            <a:extLst>
              <a:ext uri="{FF2B5EF4-FFF2-40B4-BE49-F238E27FC236}">
                <a16:creationId xmlns:a16="http://schemas.microsoft.com/office/drawing/2014/main" id="{4A869A2D-37A8-AB43-BB41-7A677DDBC28B}"/>
              </a:ext>
            </a:extLst>
          </p:cNvPr>
          <p:cNvSpPr/>
          <p:nvPr/>
        </p:nvSpPr>
        <p:spPr>
          <a:xfrm>
            <a:off x="22163206" y="16992600"/>
            <a:ext cx="10073392" cy="914400"/>
          </a:xfrm>
          <a:prstGeom prst="rect">
            <a:avLst/>
          </a:prstGeom>
          <a:solidFill>
            <a:schemeClr val="tx1">
              <a:lumMod val="75000"/>
              <a:lumOff val="25000"/>
            </a:schemeClr>
          </a:solidFill>
          <a:ln>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accent4">
                    <a:lumMod val="75000"/>
                  </a:schemeClr>
                </a:solidFill>
                <a:latin typeface="Benton Sans" panose="02000504020000020004" pitchFamily="2" charset="77"/>
              </a:rPr>
              <a:t>References</a:t>
            </a:r>
          </a:p>
        </p:txBody>
      </p:sp>
      <p:sp>
        <p:nvSpPr>
          <p:cNvPr id="46" name="Rounded Rectangle 25">
            <a:extLst>
              <a:ext uri="{FF2B5EF4-FFF2-40B4-BE49-F238E27FC236}">
                <a16:creationId xmlns:a16="http://schemas.microsoft.com/office/drawing/2014/main" id="{BA8C176D-56BE-4E47-81F4-73C226849400}"/>
              </a:ext>
            </a:extLst>
          </p:cNvPr>
          <p:cNvSpPr/>
          <p:nvPr/>
        </p:nvSpPr>
        <p:spPr>
          <a:xfrm>
            <a:off x="22163206" y="4697585"/>
            <a:ext cx="10073392" cy="844989"/>
          </a:xfrm>
          <a:prstGeom prst="rect">
            <a:avLst/>
          </a:prstGeom>
          <a:solidFill>
            <a:schemeClr val="tx1">
              <a:lumMod val="75000"/>
              <a:lumOff val="25000"/>
            </a:schemeClr>
          </a:solidFill>
          <a:ln>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accent4">
                    <a:lumMod val="75000"/>
                  </a:schemeClr>
                </a:solidFill>
                <a:latin typeface="Benton Sans" panose="02000504020000020004" pitchFamily="2" charset="77"/>
              </a:rPr>
              <a:t>Emotional Intelligence</a:t>
            </a:r>
          </a:p>
        </p:txBody>
      </p:sp>
      <p:sp>
        <p:nvSpPr>
          <p:cNvPr id="26" name="Rounded Rectangle 18">
            <a:extLst>
              <a:ext uri="{FF2B5EF4-FFF2-40B4-BE49-F238E27FC236}">
                <a16:creationId xmlns:a16="http://schemas.microsoft.com/office/drawing/2014/main" id="{7E691E50-D935-4671-9EC0-48DE47DB23E3}"/>
              </a:ext>
            </a:extLst>
          </p:cNvPr>
          <p:cNvSpPr/>
          <p:nvPr/>
        </p:nvSpPr>
        <p:spPr>
          <a:xfrm>
            <a:off x="22128114" y="12101635"/>
            <a:ext cx="10058400" cy="4611872"/>
          </a:xfrm>
          <a:prstGeom prst="rect">
            <a:avLst/>
          </a:prstGeom>
          <a:noFill/>
          <a:ln w="76200">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endParaRPr lang="en-US" sz="1600" dirty="0">
              <a:solidFill>
                <a:schemeClr val="tx1"/>
              </a:solidFill>
            </a:endParaRPr>
          </a:p>
          <a:p>
            <a:endParaRPr lang="en-US" sz="1600" dirty="0">
              <a:solidFill>
                <a:schemeClr val="tx1"/>
              </a:solidFill>
            </a:endParaRPr>
          </a:p>
        </p:txBody>
      </p:sp>
      <p:sp>
        <p:nvSpPr>
          <p:cNvPr id="29" name="Rounded Rectangle 24">
            <a:extLst>
              <a:ext uri="{FF2B5EF4-FFF2-40B4-BE49-F238E27FC236}">
                <a16:creationId xmlns:a16="http://schemas.microsoft.com/office/drawing/2014/main" id="{99D42360-07B7-4563-B4CE-66AA68074D3C}"/>
              </a:ext>
            </a:extLst>
          </p:cNvPr>
          <p:cNvSpPr/>
          <p:nvPr/>
        </p:nvSpPr>
        <p:spPr>
          <a:xfrm>
            <a:off x="22102713" y="12039600"/>
            <a:ext cx="10109201" cy="1195007"/>
          </a:xfrm>
          <a:prstGeom prst="rect">
            <a:avLst/>
          </a:prstGeom>
          <a:solidFill>
            <a:schemeClr val="tx1">
              <a:lumMod val="75000"/>
              <a:lumOff val="25000"/>
            </a:schemeClr>
          </a:solidFill>
          <a:ln>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accent4">
                    <a:lumMod val="75000"/>
                  </a:schemeClr>
                </a:solidFill>
                <a:latin typeface="Benton Sans" panose="02000504020000020004" pitchFamily="2" charset="77"/>
              </a:rPr>
              <a:t>Conclusion</a:t>
            </a:r>
          </a:p>
        </p:txBody>
      </p:sp>
      <p:sp>
        <p:nvSpPr>
          <p:cNvPr id="34" name="TextBox 33">
            <a:extLst>
              <a:ext uri="{FF2B5EF4-FFF2-40B4-BE49-F238E27FC236}">
                <a16:creationId xmlns:a16="http://schemas.microsoft.com/office/drawing/2014/main" id="{147A8D4F-CFDC-4EFF-8212-DDFEAD87671E}"/>
              </a:ext>
            </a:extLst>
          </p:cNvPr>
          <p:cNvSpPr txBox="1"/>
          <p:nvPr/>
        </p:nvSpPr>
        <p:spPr>
          <a:xfrm>
            <a:off x="22225712" y="17873014"/>
            <a:ext cx="10010886" cy="3310586"/>
          </a:xfrm>
          <a:prstGeom prst="rect">
            <a:avLst/>
          </a:prstGeom>
          <a:noFill/>
        </p:spPr>
        <p:txBody>
          <a:bodyPr wrap="square">
            <a:spAutoFit/>
          </a:bodyPr>
          <a:lstStyle/>
          <a:p>
            <a:pPr marL="0" marR="0">
              <a:lnSpc>
                <a:spcPct val="107000"/>
              </a:lnSpc>
              <a:spcBef>
                <a:spcPts val="0"/>
              </a:spcBef>
              <a:spcAft>
                <a:spcPts val="800"/>
              </a:spcAft>
            </a:pPr>
            <a:r>
              <a:rPr lang="en-US" sz="1400" dirty="0">
                <a:effectLst/>
                <a:ea typeface="Calibri" panose="020F0502020204030204" pitchFamily="34" charset="0"/>
                <a:cs typeface="Calibri" panose="020F0502020204030204" pitchFamily="34" charset="0"/>
              </a:rPr>
              <a:t>Bradberry, T., &amp; Greaves, J. (2009). </a:t>
            </a:r>
            <a:r>
              <a:rPr lang="en-US" sz="1400" i="1" dirty="0">
                <a:effectLst/>
                <a:ea typeface="Calibri" panose="020F0502020204030204" pitchFamily="34" charset="0"/>
                <a:cs typeface="Calibri" panose="020F0502020204030204" pitchFamily="34" charset="0"/>
              </a:rPr>
              <a:t>Emotional Intelligence 2.0</a:t>
            </a:r>
            <a:r>
              <a:rPr lang="en-US" sz="1400" dirty="0">
                <a:effectLst/>
                <a:ea typeface="Calibri" panose="020F0502020204030204" pitchFamily="34" charset="0"/>
                <a:cs typeface="Calibri" panose="020F0502020204030204" pitchFamily="34" charset="0"/>
              </a:rPr>
              <a:t>. TalentSmart.</a:t>
            </a:r>
          </a:p>
          <a:p>
            <a:pPr marL="0" marR="0">
              <a:lnSpc>
                <a:spcPct val="107000"/>
              </a:lnSpc>
              <a:spcBef>
                <a:spcPts val="0"/>
              </a:spcBef>
              <a:spcAft>
                <a:spcPts val="800"/>
              </a:spcAft>
            </a:pPr>
            <a:r>
              <a:rPr lang="en-US" sz="1400" dirty="0">
                <a:effectLst/>
                <a:ea typeface="Calibri" panose="020F0502020204030204" pitchFamily="34" charset="0"/>
                <a:cs typeface="Calibri" panose="020F0502020204030204" pitchFamily="34" charset="0"/>
              </a:rPr>
              <a:t>Daft, R. L. (2017). </a:t>
            </a:r>
            <a:r>
              <a:rPr lang="en-US" sz="1400" i="1" dirty="0">
                <a:effectLst/>
                <a:ea typeface="Calibri" panose="020F0502020204030204" pitchFamily="34" charset="0"/>
                <a:cs typeface="Calibri" panose="020F0502020204030204" pitchFamily="34" charset="0"/>
              </a:rPr>
              <a:t>The Leadership Experience </a:t>
            </a:r>
            <a:r>
              <a:rPr lang="en-US" sz="1400" dirty="0">
                <a:effectLst/>
                <a:ea typeface="Calibri" panose="020F0502020204030204" pitchFamily="34" charset="0"/>
                <a:cs typeface="Calibri" panose="020F0502020204030204" pitchFamily="34" charset="0"/>
              </a:rPr>
              <a:t>(7th ed.). Cengage Learning.</a:t>
            </a:r>
          </a:p>
          <a:p>
            <a:pPr marL="0" marR="0">
              <a:lnSpc>
                <a:spcPct val="107000"/>
              </a:lnSpc>
              <a:spcBef>
                <a:spcPts val="0"/>
              </a:spcBef>
              <a:spcAft>
                <a:spcPts val="800"/>
              </a:spcAft>
            </a:pPr>
            <a:r>
              <a:rPr lang="en-US" sz="1400" dirty="0">
                <a:ea typeface="Calibri" panose="020F0502020204030204" pitchFamily="34" charset="0"/>
                <a:cs typeface="Calibri" panose="020F0502020204030204" pitchFamily="34" charset="0"/>
              </a:rPr>
              <a:t>Dungy, T. (2010a). </a:t>
            </a:r>
            <a:r>
              <a:rPr lang="en-US" sz="1400" i="1" dirty="0">
                <a:ea typeface="Calibri" panose="020F0502020204030204" pitchFamily="34" charset="0"/>
                <a:cs typeface="Calibri" panose="020F0502020204030204" pitchFamily="34" charset="0"/>
              </a:rPr>
              <a:t>The Mentor Leader: Secrets to Building People and Teams That Win Consistently</a:t>
            </a:r>
            <a:r>
              <a:rPr lang="en-US" sz="1400" dirty="0">
                <a:ea typeface="Calibri" panose="020F0502020204030204" pitchFamily="34" charset="0"/>
                <a:cs typeface="Calibri" panose="020F0502020204030204" pitchFamily="34" charset="0"/>
              </a:rPr>
              <a:t>. Tyndale.</a:t>
            </a:r>
          </a:p>
          <a:p>
            <a:pPr marL="0" marR="0">
              <a:lnSpc>
                <a:spcPct val="107000"/>
              </a:lnSpc>
              <a:spcBef>
                <a:spcPts val="0"/>
              </a:spcBef>
              <a:spcAft>
                <a:spcPts val="800"/>
              </a:spcAft>
            </a:pPr>
            <a:r>
              <a:rPr lang="en-US" sz="1400" dirty="0">
                <a:ea typeface="Calibri" panose="020F0502020204030204" pitchFamily="34" charset="0"/>
                <a:cs typeface="Calibri" panose="020F0502020204030204" pitchFamily="34" charset="0"/>
              </a:rPr>
              <a:t>Dungy, T. (2010b). Game plans: How do we keep ourselves and our teams focused on the right things? </a:t>
            </a:r>
            <a:r>
              <a:rPr lang="en-US" sz="1400" i="1" dirty="0">
                <a:ea typeface="Calibri" panose="020F0502020204030204" pitchFamily="34" charset="0"/>
                <a:cs typeface="Calibri" panose="020F0502020204030204" pitchFamily="34" charset="0"/>
              </a:rPr>
              <a:t>Leadership Journal, 31</a:t>
            </a:r>
            <a:r>
              <a:rPr lang="en-US" sz="1400" dirty="0">
                <a:ea typeface="Calibri" panose="020F0502020204030204" pitchFamily="34" charset="0"/>
                <a:cs typeface="Calibri" panose="020F0502020204030204" pitchFamily="34" charset="0"/>
              </a:rPr>
              <a:t>(4), 36–38.</a:t>
            </a:r>
          </a:p>
          <a:p>
            <a:pPr marL="0" marR="0">
              <a:lnSpc>
                <a:spcPct val="107000"/>
              </a:lnSpc>
              <a:spcBef>
                <a:spcPts val="0"/>
              </a:spcBef>
              <a:spcAft>
                <a:spcPts val="800"/>
              </a:spcAft>
            </a:pPr>
            <a:r>
              <a:rPr lang="en-US" sz="1400" dirty="0">
                <a:ea typeface="Calibri" panose="020F0502020204030204" pitchFamily="34" charset="0"/>
                <a:cs typeface="Calibri" panose="020F0502020204030204" pitchFamily="34" charset="0"/>
              </a:rPr>
              <a:t>Dungy, T. (2019). </a:t>
            </a:r>
            <a:r>
              <a:rPr lang="en-US" sz="1400" i="1" dirty="0">
                <a:ea typeface="Calibri" panose="020F0502020204030204" pitchFamily="34" charset="0"/>
                <a:cs typeface="Calibri" panose="020F0502020204030204" pitchFamily="34" charset="0"/>
              </a:rPr>
              <a:t>The Soul of a Team: A Modern-Day Fable for Winning Teamwork</a:t>
            </a:r>
            <a:r>
              <a:rPr lang="en-US" sz="1400" dirty="0">
                <a:ea typeface="Calibri" panose="020F0502020204030204" pitchFamily="34" charset="0"/>
                <a:cs typeface="Calibri" panose="020F0502020204030204" pitchFamily="34" charset="0"/>
              </a:rPr>
              <a:t>. Tyndale.</a:t>
            </a:r>
          </a:p>
          <a:p>
            <a:pPr marL="0" marR="0">
              <a:lnSpc>
                <a:spcPct val="107000"/>
              </a:lnSpc>
              <a:spcBef>
                <a:spcPts val="0"/>
              </a:spcBef>
              <a:spcAft>
                <a:spcPts val="800"/>
              </a:spcAft>
            </a:pPr>
            <a:r>
              <a:rPr lang="en-US" sz="1400" dirty="0">
                <a:ea typeface="Calibri" panose="020F0502020204030204" pitchFamily="34" charset="0"/>
                <a:cs typeface="Calibri" panose="020F0502020204030204" pitchFamily="34" charset="0"/>
              </a:rPr>
              <a:t>Dungy, T. (2022, September 19). </a:t>
            </a:r>
            <a:r>
              <a:rPr lang="en-US" sz="1400" i="1" dirty="0">
                <a:ea typeface="Calibri" panose="020F0502020204030204" pitchFamily="34" charset="0"/>
                <a:cs typeface="Calibri" panose="020F0502020204030204" pitchFamily="34" charset="0"/>
              </a:rPr>
              <a:t>How Do You Motivate Yourself as a Dad?</a:t>
            </a:r>
            <a:r>
              <a:rPr lang="en-US" sz="1400" dirty="0">
                <a:ea typeface="Calibri" panose="020F0502020204030204" pitchFamily="34" charset="0"/>
                <a:cs typeface="Calibri" panose="020F0502020204030204" pitchFamily="34" charset="0"/>
              </a:rPr>
              <a:t> All Pro Dad.</a:t>
            </a:r>
          </a:p>
          <a:p>
            <a:pPr marL="0" marR="0">
              <a:lnSpc>
                <a:spcPct val="107000"/>
              </a:lnSpc>
              <a:spcBef>
                <a:spcPts val="0"/>
              </a:spcBef>
              <a:spcAft>
                <a:spcPts val="800"/>
              </a:spcAft>
            </a:pPr>
            <a:r>
              <a:rPr lang="en-US" sz="1400" dirty="0">
                <a:ea typeface="Calibri" panose="020F0502020204030204" pitchFamily="34" charset="0"/>
                <a:cs typeface="Calibri" panose="020F0502020204030204" pitchFamily="34" charset="0"/>
              </a:rPr>
              <a:t>	</a:t>
            </a:r>
            <a:r>
              <a:rPr lang="en-US" sz="1400" dirty="0">
                <a:ea typeface="Calibri" panose="020F0502020204030204" pitchFamily="34" charset="0"/>
                <a:cs typeface="Calibri" panose="020F0502020204030204" pitchFamily="34" charset="0"/>
                <a:hlinkClick r:id="rId3"/>
              </a:rPr>
              <a:t>https://www.allprodad.com/finding-motivation-as-a-dad/</a:t>
            </a:r>
            <a:endParaRPr lang="en-US" sz="1400" dirty="0">
              <a:ea typeface="Calibri" panose="020F0502020204030204" pitchFamily="34" charset="0"/>
              <a:cs typeface="Calibri" panose="020F0502020204030204" pitchFamily="34" charset="0"/>
            </a:endParaRPr>
          </a:p>
          <a:p>
            <a:pPr>
              <a:lnSpc>
                <a:spcPct val="107000"/>
              </a:lnSpc>
              <a:spcAft>
                <a:spcPts val="800"/>
              </a:spcAft>
            </a:pPr>
            <a:r>
              <a:rPr lang="en-US" sz="1400" dirty="0">
                <a:effectLst/>
                <a:ea typeface="Calibri" panose="020F0502020204030204" pitchFamily="34" charset="0"/>
                <a:cs typeface="Times New Roman" panose="02020603050405020304" pitchFamily="18" charset="0"/>
              </a:rPr>
              <a:t>Henry, T. (2020). </a:t>
            </a:r>
            <a:r>
              <a:rPr lang="en-US" sz="1400" i="1" dirty="0">
                <a:effectLst/>
                <a:ea typeface="Calibri" panose="020F0502020204030204" pitchFamily="34" charset="0"/>
                <a:cs typeface="Times New Roman" panose="02020603050405020304" pitchFamily="18" charset="0"/>
              </a:rPr>
              <a:t>The Motivation Code: Discover the Hidden Forces That Drive Your Best Work</a:t>
            </a:r>
            <a:r>
              <a:rPr lang="en-US" sz="1400" dirty="0">
                <a:effectLst/>
                <a:ea typeface="Calibri" panose="020F0502020204030204" pitchFamily="34" charset="0"/>
                <a:cs typeface="Times New Roman" panose="02020603050405020304" pitchFamily="18" charset="0"/>
              </a:rPr>
              <a:t>. Portfolio.</a:t>
            </a:r>
          </a:p>
          <a:p>
            <a:pPr>
              <a:lnSpc>
                <a:spcPct val="107000"/>
              </a:lnSpc>
              <a:spcAft>
                <a:spcPts val="800"/>
              </a:spcAft>
            </a:pPr>
            <a:r>
              <a:rPr lang="en-US" sz="1400" dirty="0">
                <a:effectLst/>
                <a:ea typeface="Calibri" panose="020F0502020204030204" pitchFamily="34" charset="0"/>
                <a:cs typeface="Times New Roman" panose="02020603050405020304" pitchFamily="18" charset="0"/>
              </a:rPr>
              <a:t>Robinson, T. L. (2010). Leadership is one of our most valuable assets. </a:t>
            </a:r>
            <a:r>
              <a:rPr lang="en-US" sz="1400" i="1" dirty="0">
                <a:effectLst/>
                <a:ea typeface="Calibri" panose="020F0502020204030204" pitchFamily="34" charset="0"/>
                <a:cs typeface="Times New Roman" panose="02020603050405020304" pitchFamily="18" charset="0"/>
              </a:rPr>
              <a:t>ASHA Leader</a:t>
            </a:r>
            <a:r>
              <a:rPr lang="en-US" sz="1400" dirty="0">
                <a:effectLst/>
                <a:ea typeface="Calibri" panose="020F0502020204030204" pitchFamily="34" charset="0"/>
                <a:cs typeface="Times New Roman" panose="02020603050405020304" pitchFamily="18" charset="0"/>
              </a:rPr>
              <a:t>, </a:t>
            </a:r>
            <a:r>
              <a:rPr lang="en-US" sz="1400" i="1" dirty="0">
                <a:effectLst/>
                <a:ea typeface="Calibri" panose="020F0502020204030204" pitchFamily="34" charset="0"/>
                <a:cs typeface="Times New Roman" panose="02020603050405020304" pitchFamily="18" charset="0"/>
              </a:rPr>
              <a:t>15</a:t>
            </a:r>
            <a:r>
              <a:rPr lang="en-US" sz="1400" dirty="0">
                <a:effectLst/>
                <a:ea typeface="Calibri" panose="020F0502020204030204" pitchFamily="34" charset="0"/>
                <a:cs typeface="Times New Roman" panose="02020603050405020304" pitchFamily="18" charset="0"/>
              </a:rPr>
              <a:t>(3), 19–20.</a:t>
            </a:r>
          </a:p>
          <a:p>
            <a:pPr>
              <a:lnSpc>
                <a:spcPct val="107000"/>
              </a:lnSpc>
              <a:spcAft>
                <a:spcPts val="800"/>
              </a:spcAft>
            </a:pPr>
            <a:r>
              <a:rPr lang="en-US" sz="1400" i="1" dirty="0">
                <a:effectLst/>
                <a:ea typeface="Calibri" panose="020F0502020204030204" pitchFamily="34" charset="0"/>
                <a:cs typeface="Times New Roman" panose="02020603050405020304" pitchFamily="18" charset="0"/>
              </a:rPr>
              <a:t>What is IQ?</a:t>
            </a:r>
            <a:r>
              <a:rPr lang="en-US" sz="1400" dirty="0">
                <a:effectLst/>
                <a:ea typeface="Calibri" panose="020F0502020204030204" pitchFamily="34" charset="0"/>
                <a:cs typeface="Times New Roman" panose="02020603050405020304" pitchFamily="18" charset="0"/>
              </a:rPr>
              <a:t> (n.d.). Mensa International. Retrieved February 19, 2023, from </a:t>
            </a:r>
            <a:r>
              <a:rPr lang="en-US" sz="1400" dirty="0">
                <a:effectLst/>
                <a:ea typeface="Calibri" panose="020F0502020204030204" pitchFamily="34" charset="0"/>
                <a:cs typeface="Times New Roman" panose="02020603050405020304" pitchFamily="18" charset="0"/>
                <a:hlinkClick r:id="rId4"/>
              </a:rPr>
              <a:t>https://www.mensa.org/iq/what-iq</a:t>
            </a:r>
            <a:endParaRPr lang="en-US" sz="1400" dirty="0">
              <a:effectLst/>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166A5D03-B574-4391-39B4-2915C345C9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339321" y="4191001"/>
            <a:ext cx="8163558" cy="5486399"/>
          </a:xfrm>
          <a:prstGeom prst="ellipse">
            <a:avLst/>
          </a:prstGeom>
          <a:ln>
            <a:noFill/>
          </a:ln>
          <a:effectLst>
            <a:softEdge rad="112500"/>
          </a:effectLst>
        </p:spPr>
      </p:pic>
      <p:graphicFrame>
        <p:nvGraphicFramePr>
          <p:cNvPr id="13" name="Table 12">
            <a:extLst>
              <a:ext uri="{FF2B5EF4-FFF2-40B4-BE49-F238E27FC236}">
                <a16:creationId xmlns:a16="http://schemas.microsoft.com/office/drawing/2014/main" id="{D80F5D43-3DB6-0FBB-4E37-D71DDC58719A}"/>
              </a:ext>
            </a:extLst>
          </p:cNvPr>
          <p:cNvGraphicFramePr>
            <a:graphicFrameLocks noGrp="1"/>
          </p:cNvGraphicFramePr>
          <p:nvPr>
            <p:extLst>
              <p:ext uri="{D42A27DB-BD31-4B8C-83A1-F6EECF244321}">
                <p14:modId xmlns:p14="http://schemas.microsoft.com/office/powerpoint/2010/main" val="2855743387"/>
              </p:ext>
            </p:extLst>
          </p:nvPr>
        </p:nvGraphicFramePr>
        <p:xfrm>
          <a:off x="11201400" y="11182703"/>
          <a:ext cx="10540885" cy="1821889"/>
        </p:xfrm>
        <a:graphic>
          <a:graphicData uri="http://schemas.openxmlformats.org/drawingml/2006/table">
            <a:tbl>
              <a:tblPr firstRow="1" firstCol="1" bandRow="1"/>
              <a:tblGrid>
                <a:gridCol w="2575263">
                  <a:extLst>
                    <a:ext uri="{9D8B030D-6E8A-4147-A177-3AD203B41FA5}">
                      <a16:colId xmlns:a16="http://schemas.microsoft.com/office/drawing/2014/main" val="1787941832"/>
                    </a:ext>
                  </a:extLst>
                </a:gridCol>
                <a:gridCol w="7965622">
                  <a:extLst>
                    <a:ext uri="{9D8B030D-6E8A-4147-A177-3AD203B41FA5}">
                      <a16:colId xmlns:a16="http://schemas.microsoft.com/office/drawing/2014/main" val="2069773342"/>
                    </a:ext>
                  </a:extLst>
                </a:gridCol>
              </a:tblGrid>
              <a:tr h="316863">
                <a:tc>
                  <a:txBody>
                    <a:bodyPr/>
                    <a:lstStyle/>
                    <a:p>
                      <a:pPr marL="0" marR="0" algn="ctr">
                        <a:lnSpc>
                          <a:spcPct val="107000"/>
                        </a:lnSpc>
                        <a:spcBef>
                          <a:spcPts val="0"/>
                        </a:spcBef>
                        <a:spcAft>
                          <a:spcPts val="0"/>
                        </a:spcAft>
                      </a:pPr>
                      <a:r>
                        <a:rPr lang="en-US" sz="1700" b="1" dirty="0">
                          <a:solidFill>
                            <a:schemeClr val="accent4">
                              <a:lumMod val="75000"/>
                            </a:schemeClr>
                          </a:solidFill>
                          <a:effectLst/>
                        </a:rPr>
                        <a:t>Theme</a:t>
                      </a:r>
                      <a:endParaRPr lang="en-US" sz="1700" b="1" dirty="0">
                        <a:solidFill>
                          <a:schemeClr val="accent4">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solidFill>
                      <a:schemeClr val="tx1">
                        <a:lumMod val="75000"/>
                        <a:lumOff val="25000"/>
                      </a:schemeClr>
                    </a:solidFill>
                  </a:tcPr>
                </a:tc>
                <a:tc>
                  <a:txBody>
                    <a:bodyPr/>
                    <a:lstStyle/>
                    <a:p>
                      <a:pPr marL="0" marR="0" algn="ctr">
                        <a:lnSpc>
                          <a:spcPct val="107000"/>
                        </a:lnSpc>
                        <a:spcBef>
                          <a:spcPts val="0"/>
                        </a:spcBef>
                        <a:spcAft>
                          <a:spcPts val="0"/>
                        </a:spcAft>
                      </a:pPr>
                      <a:r>
                        <a:rPr lang="en-US" sz="1700" b="1" dirty="0">
                          <a:solidFill>
                            <a:schemeClr val="accent4">
                              <a:lumMod val="75000"/>
                            </a:schemeClr>
                          </a:solidFill>
                          <a:effectLst/>
                        </a:rPr>
                        <a:t>Motivational Description</a:t>
                      </a:r>
                      <a:endParaRPr lang="en-US" sz="1700" b="1" dirty="0">
                        <a:solidFill>
                          <a:schemeClr val="accent4">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solidFill>
                      <a:schemeClr val="tx1">
                        <a:lumMod val="75000"/>
                        <a:lumOff val="25000"/>
                      </a:schemeClr>
                    </a:solidFill>
                  </a:tcPr>
                </a:tc>
                <a:extLst>
                  <a:ext uri="{0D108BD9-81ED-4DB2-BD59-A6C34878D82A}">
                    <a16:rowId xmlns:a16="http://schemas.microsoft.com/office/drawing/2014/main" val="1660122817"/>
                  </a:ext>
                </a:extLst>
              </a:tr>
              <a:tr h="525985">
                <a:tc>
                  <a:txBody>
                    <a:bodyPr/>
                    <a:lstStyle/>
                    <a:p>
                      <a:pPr marL="0" marR="0" algn="ctr">
                        <a:lnSpc>
                          <a:spcPct val="107000"/>
                        </a:lnSpc>
                        <a:spcBef>
                          <a:spcPts val="0"/>
                        </a:spcBef>
                        <a:spcAft>
                          <a:spcPts val="0"/>
                        </a:spcAft>
                      </a:pPr>
                      <a:r>
                        <a:rPr lang="en-US" sz="1700" dirty="0">
                          <a:solidFill>
                            <a:schemeClr val="accent4">
                              <a:lumMod val="75000"/>
                            </a:schemeClr>
                          </a:solidFill>
                          <a:effectLst/>
                        </a:rPr>
                        <a:t>Achieve Potential</a:t>
                      </a:r>
                      <a:endParaRPr lang="en-US" sz="1700" dirty="0">
                        <a:solidFill>
                          <a:schemeClr val="accent4">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tx1">
                        <a:lumMod val="75000"/>
                        <a:lumOff val="25000"/>
                      </a:schemeClr>
                    </a:solidFill>
                  </a:tcPr>
                </a:tc>
                <a:tc>
                  <a:txBody>
                    <a:bodyPr/>
                    <a:lstStyle/>
                    <a:p>
                      <a:pPr marL="0" marR="0">
                        <a:lnSpc>
                          <a:spcPct val="107000"/>
                        </a:lnSpc>
                        <a:spcBef>
                          <a:spcPts val="0"/>
                        </a:spcBef>
                        <a:spcAft>
                          <a:spcPts val="0"/>
                        </a:spcAft>
                      </a:pPr>
                      <a:r>
                        <a:rPr lang="en-US" sz="1700" dirty="0">
                          <a:solidFill>
                            <a:schemeClr val="accent4">
                              <a:lumMod val="75000"/>
                            </a:schemeClr>
                          </a:solidFill>
                          <a:effectLst/>
                        </a:rPr>
                        <a:t>Constant focus of activities is on identifying and realizing potential (Henry, 2020, p.30).</a:t>
                      </a:r>
                      <a:endParaRPr lang="en-US" sz="1700" dirty="0">
                        <a:solidFill>
                          <a:schemeClr val="accent4">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tx1">
                        <a:lumMod val="75000"/>
                        <a:lumOff val="25000"/>
                      </a:schemeClr>
                    </a:solidFill>
                  </a:tcPr>
                </a:tc>
                <a:extLst>
                  <a:ext uri="{0D108BD9-81ED-4DB2-BD59-A6C34878D82A}">
                    <a16:rowId xmlns:a16="http://schemas.microsoft.com/office/drawing/2014/main" val="1782220909"/>
                  </a:ext>
                </a:extLst>
              </a:tr>
              <a:tr h="561734">
                <a:tc>
                  <a:txBody>
                    <a:bodyPr/>
                    <a:lstStyle/>
                    <a:p>
                      <a:pPr marL="0" marR="0" algn="ctr">
                        <a:lnSpc>
                          <a:spcPct val="107000"/>
                        </a:lnSpc>
                        <a:spcBef>
                          <a:spcPts val="0"/>
                        </a:spcBef>
                        <a:spcAft>
                          <a:spcPts val="0"/>
                        </a:spcAft>
                      </a:pPr>
                      <a:r>
                        <a:rPr lang="en-US" sz="1700" dirty="0">
                          <a:solidFill>
                            <a:schemeClr val="accent4">
                              <a:lumMod val="75000"/>
                            </a:schemeClr>
                          </a:solidFill>
                          <a:effectLst/>
                        </a:rPr>
                        <a:t>Make an Impact</a:t>
                      </a:r>
                      <a:endParaRPr lang="en-US" sz="1700" dirty="0">
                        <a:solidFill>
                          <a:schemeClr val="accent4">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tx1">
                        <a:lumMod val="75000"/>
                        <a:lumOff val="25000"/>
                      </a:schemeClr>
                    </a:solidFill>
                  </a:tcPr>
                </a:tc>
                <a:tc>
                  <a:txBody>
                    <a:bodyPr/>
                    <a:lstStyle/>
                    <a:p>
                      <a:pPr marL="0" marR="0">
                        <a:lnSpc>
                          <a:spcPct val="107000"/>
                        </a:lnSpc>
                        <a:spcBef>
                          <a:spcPts val="0"/>
                        </a:spcBef>
                        <a:spcAft>
                          <a:spcPts val="0"/>
                        </a:spcAft>
                      </a:pPr>
                      <a:r>
                        <a:rPr lang="en-US" sz="1700" dirty="0">
                          <a:solidFill>
                            <a:schemeClr val="accent4">
                              <a:lumMod val="75000"/>
                            </a:schemeClr>
                          </a:solidFill>
                          <a:effectLst/>
                        </a:rPr>
                        <a:t>Seeks to make an impact or personal mark in the world (Henry, 2020, p.35).</a:t>
                      </a:r>
                      <a:endParaRPr lang="en-US" sz="1700" dirty="0">
                        <a:solidFill>
                          <a:schemeClr val="accent4">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tx1">
                        <a:lumMod val="75000"/>
                        <a:lumOff val="25000"/>
                      </a:schemeClr>
                    </a:solidFill>
                  </a:tcPr>
                </a:tc>
                <a:extLst>
                  <a:ext uri="{0D108BD9-81ED-4DB2-BD59-A6C34878D82A}">
                    <a16:rowId xmlns:a16="http://schemas.microsoft.com/office/drawing/2014/main" val="335904265"/>
                  </a:ext>
                </a:extLst>
              </a:tr>
              <a:tr h="417307">
                <a:tc>
                  <a:txBody>
                    <a:bodyPr/>
                    <a:lstStyle/>
                    <a:p>
                      <a:pPr marL="0" marR="0" algn="ctr">
                        <a:lnSpc>
                          <a:spcPct val="107000"/>
                        </a:lnSpc>
                        <a:spcBef>
                          <a:spcPts val="0"/>
                        </a:spcBef>
                        <a:spcAft>
                          <a:spcPts val="0"/>
                        </a:spcAft>
                      </a:pPr>
                      <a:r>
                        <a:rPr lang="en-US" sz="1700">
                          <a:solidFill>
                            <a:schemeClr val="accent4">
                              <a:lumMod val="75000"/>
                            </a:schemeClr>
                          </a:solidFill>
                          <a:effectLst/>
                        </a:rPr>
                        <a:t>Experience the Ideal</a:t>
                      </a:r>
                      <a:endParaRPr lang="en-US" sz="1700">
                        <a:solidFill>
                          <a:schemeClr val="accent4">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tx1">
                        <a:lumMod val="75000"/>
                        <a:lumOff val="25000"/>
                      </a:schemeClr>
                    </a:solidFill>
                  </a:tcPr>
                </a:tc>
                <a:tc>
                  <a:txBody>
                    <a:bodyPr/>
                    <a:lstStyle/>
                    <a:p>
                      <a:pPr marL="0" marR="0">
                        <a:lnSpc>
                          <a:spcPct val="107000"/>
                        </a:lnSpc>
                        <a:spcBef>
                          <a:spcPts val="0"/>
                        </a:spcBef>
                        <a:spcAft>
                          <a:spcPts val="0"/>
                        </a:spcAft>
                      </a:pPr>
                      <a:r>
                        <a:rPr lang="en-US" sz="1700" dirty="0">
                          <a:solidFill>
                            <a:schemeClr val="accent4">
                              <a:lumMod val="75000"/>
                            </a:schemeClr>
                          </a:solidFill>
                          <a:effectLst/>
                        </a:rPr>
                        <a:t>Gives concrete expression to concepts, visions, and values (Henry, 2020, p.41).</a:t>
                      </a:r>
                      <a:endParaRPr lang="en-US" sz="1700" dirty="0">
                        <a:solidFill>
                          <a:schemeClr val="accent4">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tx1">
                        <a:lumMod val="75000"/>
                        <a:lumOff val="25000"/>
                      </a:schemeClr>
                    </a:solidFill>
                  </a:tcPr>
                </a:tc>
                <a:extLst>
                  <a:ext uri="{0D108BD9-81ED-4DB2-BD59-A6C34878D82A}">
                    <a16:rowId xmlns:a16="http://schemas.microsoft.com/office/drawing/2014/main" val="1360947787"/>
                  </a:ext>
                </a:extLst>
              </a:tr>
            </a:tbl>
          </a:graphicData>
        </a:graphic>
      </p:graphicFrame>
      <p:graphicFrame>
        <p:nvGraphicFramePr>
          <p:cNvPr id="14" name="Table 13">
            <a:extLst>
              <a:ext uri="{FF2B5EF4-FFF2-40B4-BE49-F238E27FC236}">
                <a16:creationId xmlns:a16="http://schemas.microsoft.com/office/drawing/2014/main" id="{CF3C4BCF-58CC-C8DC-3BF0-AF251C2A14E1}"/>
              </a:ext>
            </a:extLst>
          </p:cNvPr>
          <p:cNvGraphicFramePr>
            <a:graphicFrameLocks noGrp="1"/>
          </p:cNvGraphicFramePr>
          <p:nvPr>
            <p:extLst>
              <p:ext uri="{D42A27DB-BD31-4B8C-83A1-F6EECF244321}">
                <p14:modId xmlns:p14="http://schemas.microsoft.com/office/powerpoint/2010/main" val="2989641689"/>
              </p:ext>
            </p:extLst>
          </p:nvPr>
        </p:nvGraphicFramePr>
        <p:xfrm>
          <a:off x="11277746" y="15870758"/>
          <a:ext cx="10439254" cy="2798242"/>
        </p:xfrm>
        <a:graphic>
          <a:graphicData uri="http://schemas.openxmlformats.org/drawingml/2006/table">
            <a:tbl>
              <a:tblPr firstRow="1" firstCol="1" bandRow="1"/>
              <a:tblGrid>
                <a:gridCol w="2586719">
                  <a:extLst>
                    <a:ext uri="{9D8B030D-6E8A-4147-A177-3AD203B41FA5}">
                      <a16:colId xmlns:a16="http://schemas.microsoft.com/office/drawing/2014/main" val="1787941832"/>
                    </a:ext>
                  </a:extLst>
                </a:gridCol>
                <a:gridCol w="7852535">
                  <a:extLst>
                    <a:ext uri="{9D8B030D-6E8A-4147-A177-3AD203B41FA5}">
                      <a16:colId xmlns:a16="http://schemas.microsoft.com/office/drawing/2014/main" val="2069773342"/>
                    </a:ext>
                  </a:extLst>
                </a:gridCol>
              </a:tblGrid>
              <a:tr h="281740">
                <a:tc>
                  <a:txBody>
                    <a:bodyPr/>
                    <a:lstStyle/>
                    <a:p>
                      <a:pPr marL="0" marR="0" algn="ctr">
                        <a:lnSpc>
                          <a:spcPct val="107000"/>
                        </a:lnSpc>
                        <a:spcBef>
                          <a:spcPts val="0"/>
                        </a:spcBef>
                        <a:spcAft>
                          <a:spcPts val="0"/>
                        </a:spcAft>
                      </a:pPr>
                      <a:r>
                        <a:rPr lang="en-US" sz="1700" b="1" dirty="0">
                          <a:solidFill>
                            <a:schemeClr val="accent4">
                              <a:lumMod val="75000"/>
                            </a:schemeClr>
                          </a:solidFill>
                          <a:effectLst/>
                        </a:rPr>
                        <a:t>Theme</a:t>
                      </a:r>
                      <a:endParaRPr lang="en-US" sz="1700" b="1" dirty="0">
                        <a:solidFill>
                          <a:schemeClr val="accent4">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solidFill>
                      <a:schemeClr val="tx1">
                        <a:lumMod val="75000"/>
                        <a:lumOff val="25000"/>
                      </a:schemeClr>
                    </a:solidFill>
                  </a:tcPr>
                </a:tc>
                <a:tc>
                  <a:txBody>
                    <a:bodyPr/>
                    <a:lstStyle/>
                    <a:p>
                      <a:pPr marL="0" marR="0" algn="ctr">
                        <a:lnSpc>
                          <a:spcPct val="107000"/>
                        </a:lnSpc>
                        <a:spcBef>
                          <a:spcPts val="0"/>
                        </a:spcBef>
                        <a:spcAft>
                          <a:spcPts val="0"/>
                        </a:spcAft>
                      </a:pPr>
                      <a:r>
                        <a:rPr lang="en-US" sz="1700" b="1" dirty="0">
                          <a:solidFill>
                            <a:schemeClr val="accent4">
                              <a:lumMod val="75000"/>
                            </a:schemeClr>
                          </a:solidFill>
                          <a:effectLst/>
                        </a:rPr>
                        <a:t>Motivational Description</a:t>
                      </a:r>
                      <a:endParaRPr lang="en-US" sz="1700" b="1" dirty="0">
                        <a:solidFill>
                          <a:schemeClr val="accent4">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solidFill>
                      <a:schemeClr val="tx1">
                        <a:lumMod val="75000"/>
                        <a:lumOff val="25000"/>
                      </a:schemeClr>
                    </a:solidFill>
                  </a:tcPr>
                </a:tc>
                <a:extLst>
                  <a:ext uri="{0D108BD9-81ED-4DB2-BD59-A6C34878D82A}">
                    <a16:rowId xmlns:a16="http://schemas.microsoft.com/office/drawing/2014/main" val="1660122817"/>
                  </a:ext>
                </a:extLst>
              </a:tr>
              <a:tr h="577994">
                <a:tc>
                  <a:txBody>
                    <a:bodyPr/>
                    <a:lstStyle/>
                    <a:p>
                      <a:pPr marL="0" marR="0" algn="ctr">
                        <a:lnSpc>
                          <a:spcPct val="107000"/>
                        </a:lnSpc>
                        <a:spcBef>
                          <a:spcPts val="0"/>
                        </a:spcBef>
                        <a:spcAft>
                          <a:spcPts val="0"/>
                        </a:spcAft>
                      </a:pPr>
                      <a:r>
                        <a:rPr lang="en-US" sz="1700" dirty="0">
                          <a:solidFill>
                            <a:schemeClr val="accent4">
                              <a:lumMod val="75000"/>
                            </a:schemeClr>
                          </a:solidFill>
                          <a:effectLst/>
                          <a:latin typeface="+mn-lt"/>
                          <a:ea typeface="Calibri" panose="020F0502020204030204" pitchFamily="34" charset="0"/>
                          <a:cs typeface="Times New Roman" panose="02020603050405020304" pitchFamily="18" charset="0"/>
                        </a:rPr>
                        <a:t>Collaborate</a:t>
                      </a:r>
                    </a:p>
                  </a:txBody>
                  <a:tcPr marL="68580" marR="68580" marT="0" marB="0" anchor="ctr">
                    <a:solidFill>
                      <a:schemeClr val="tx1">
                        <a:lumMod val="75000"/>
                        <a:lumOff val="25000"/>
                      </a:schemeClr>
                    </a:solidFill>
                  </a:tcPr>
                </a:tc>
                <a:tc>
                  <a:txBody>
                    <a:bodyPr/>
                    <a:lstStyle/>
                    <a:p>
                      <a:pPr marL="0" marR="0">
                        <a:lnSpc>
                          <a:spcPct val="107000"/>
                        </a:lnSpc>
                        <a:spcBef>
                          <a:spcPts val="0"/>
                        </a:spcBef>
                        <a:spcAft>
                          <a:spcPts val="0"/>
                        </a:spcAft>
                      </a:pPr>
                      <a:r>
                        <a:rPr lang="en-US" sz="1700" dirty="0">
                          <a:solidFill>
                            <a:schemeClr val="accent4">
                              <a:lumMod val="75000"/>
                            </a:schemeClr>
                          </a:solidFill>
                          <a:effectLst/>
                          <a:latin typeface="+mn-lt"/>
                          <a:ea typeface="Calibri" panose="020F0502020204030204" pitchFamily="34" charset="0"/>
                          <a:cs typeface="Times New Roman" panose="02020603050405020304" pitchFamily="18" charset="0"/>
                        </a:rPr>
                        <a:t>Enjoyment from involvement in efforts where people are working together for a common purpose (Henry, 2020, p.84).</a:t>
                      </a:r>
                    </a:p>
                  </a:txBody>
                  <a:tcPr marL="68580" marR="68580" marT="0" marB="0" anchor="ctr">
                    <a:solidFill>
                      <a:schemeClr val="tx1">
                        <a:lumMod val="75000"/>
                        <a:lumOff val="25000"/>
                      </a:schemeClr>
                    </a:solidFill>
                  </a:tcPr>
                </a:tc>
                <a:extLst>
                  <a:ext uri="{0D108BD9-81ED-4DB2-BD59-A6C34878D82A}">
                    <a16:rowId xmlns:a16="http://schemas.microsoft.com/office/drawing/2014/main" val="1782220909"/>
                  </a:ext>
                </a:extLst>
              </a:tr>
              <a:tr h="462707">
                <a:tc>
                  <a:txBody>
                    <a:bodyPr/>
                    <a:lstStyle/>
                    <a:p>
                      <a:pPr marL="0" marR="0" algn="ctr">
                        <a:lnSpc>
                          <a:spcPct val="107000"/>
                        </a:lnSpc>
                        <a:spcBef>
                          <a:spcPts val="0"/>
                        </a:spcBef>
                        <a:spcAft>
                          <a:spcPts val="0"/>
                        </a:spcAft>
                      </a:pPr>
                      <a:r>
                        <a:rPr lang="en-US" sz="1700">
                          <a:solidFill>
                            <a:schemeClr val="accent4">
                              <a:lumMod val="75000"/>
                            </a:schemeClr>
                          </a:solidFill>
                          <a:effectLst/>
                          <a:latin typeface="+mn-lt"/>
                          <a:ea typeface="Calibri" panose="020F0502020204030204" pitchFamily="34" charset="0"/>
                          <a:cs typeface="Times New Roman" panose="02020603050405020304" pitchFamily="18" charset="0"/>
                        </a:rPr>
                        <a:t>Make the Grade</a:t>
                      </a:r>
                    </a:p>
                  </a:txBody>
                  <a:tcPr marL="68580" marR="68580" marT="0" marB="0" anchor="ctr">
                    <a:solidFill>
                      <a:schemeClr val="tx1">
                        <a:lumMod val="75000"/>
                        <a:lumOff val="25000"/>
                      </a:schemeClr>
                    </a:solidFill>
                  </a:tcPr>
                </a:tc>
                <a:tc>
                  <a:txBody>
                    <a:bodyPr/>
                    <a:lstStyle/>
                    <a:p>
                      <a:pPr marL="0" marR="0">
                        <a:lnSpc>
                          <a:spcPct val="107000"/>
                        </a:lnSpc>
                        <a:spcBef>
                          <a:spcPts val="0"/>
                        </a:spcBef>
                        <a:spcAft>
                          <a:spcPts val="0"/>
                        </a:spcAft>
                      </a:pPr>
                      <a:r>
                        <a:rPr lang="en-US" sz="1700" dirty="0">
                          <a:solidFill>
                            <a:schemeClr val="accent4">
                              <a:lumMod val="75000"/>
                            </a:schemeClr>
                          </a:solidFill>
                          <a:effectLst/>
                          <a:latin typeface="+mn-lt"/>
                          <a:ea typeface="Calibri" panose="020F0502020204030204" pitchFamily="34" charset="0"/>
                          <a:cs typeface="Times New Roman" panose="02020603050405020304" pitchFamily="18" charset="0"/>
                        </a:rPr>
                        <a:t>Measuring up and gaining acceptance into a group (Henry, 2020, p.91).</a:t>
                      </a:r>
                    </a:p>
                  </a:txBody>
                  <a:tcPr marL="68580" marR="68580" marT="0" marB="0" anchor="ctr">
                    <a:solidFill>
                      <a:schemeClr val="tx1">
                        <a:lumMod val="75000"/>
                        <a:lumOff val="25000"/>
                      </a:schemeClr>
                    </a:solidFill>
                  </a:tcPr>
                </a:tc>
                <a:extLst>
                  <a:ext uri="{0D108BD9-81ED-4DB2-BD59-A6C34878D82A}">
                    <a16:rowId xmlns:a16="http://schemas.microsoft.com/office/drawing/2014/main" val="335904265"/>
                  </a:ext>
                </a:extLst>
              </a:tr>
              <a:tr h="601553">
                <a:tc>
                  <a:txBody>
                    <a:bodyPr/>
                    <a:lstStyle/>
                    <a:p>
                      <a:pPr marL="0" marR="0" algn="ctr">
                        <a:lnSpc>
                          <a:spcPct val="107000"/>
                        </a:lnSpc>
                        <a:spcBef>
                          <a:spcPts val="0"/>
                        </a:spcBef>
                        <a:spcAft>
                          <a:spcPts val="0"/>
                        </a:spcAft>
                      </a:pPr>
                      <a:r>
                        <a:rPr lang="en-US" sz="1700" dirty="0">
                          <a:solidFill>
                            <a:schemeClr val="accent4">
                              <a:lumMod val="75000"/>
                            </a:schemeClr>
                          </a:solidFill>
                          <a:effectLst/>
                          <a:latin typeface="+mn-lt"/>
                          <a:ea typeface="Calibri" panose="020F0502020204030204" pitchFamily="34" charset="0"/>
                          <a:cs typeface="Times New Roman" panose="02020603050405020304" pitchFamily="18" charset="0"/>
                        </a:rPr>
                        <a:t>Serve</a:t>
                      </a:r>
                    </a:p>
                  </a:txBody>
                  <a:tcPr marL="68580" marR="68580" marT="0" marB="0" anchor="ctr">
                    <a:solidFill>
                      <a:schemeClr val="tx1">
                        <a:lumMod val="75000"/>
                        <a:lumOff val="25000"/>
                      </a:schemeClr>
                    </a:solidFill>
                  </a:tcPr>
                </a:tc>
                <a:tc>
                  <a:txBody>
                    <a:bodyPr/>
                    <a:lstStyle/>
                    <a:p>
                      <a:pPr marL="0" marR="0">
                        <a:lnSpc>
                          <a:spcPct val="107000"/>
                        </a:lnSpc>
                        <a:spcBef>
                          <a:spcPts val="0"/>
                        </a:spcBef>
                        <a:spcAft>
                          <a:spcPts val="0"/>
                        </a:spcAft>
                      </a:pPr>
                      <a:r>
                        <a:rPr lang="en-US" sz="1700" dirty="0">
                          <a:solidFill>
                            <a:schemeClr val="accent4">
                              <a:lumMod val="75000"/>
                            </a:schemeClr>
                          </a:solidFill>
                          <a:effectLst/>
                          <a:latin typeface="+mn-lt"/>
                          <a:ea typeface="Calibri" panose="020F0502020204030204" pitchFamily="34" charset="0"/>
                          <a:cs typeface="Times New Roman" panose="02020603050405020304" pitchFamily="18" charset="0"/>
                        </a:rPr>
                        <a:t>Identification and fulfillment of needs, requirements, and expectations from others (Henry, 2020, p.97).</a:t>
                      </a:r>
                    </a:p>
                  </a:txBody>
                  <a:tcPr marL="68580" marR="68580" marT="0" marB="0" anchor="ctr">
                    <a:solidFill>
                      <a:schemeClr val="tx1">
                        <a:lumMod val="75000"/>
                        <a:lumOff val="25000"/>
                      </a:schemeClr>
                    </a:solidFill>
                  </a:tcPr>
                </a:tc>
                <a:extLst>
                  <a:ext uri="{0D108BD9-81ED-4DB2-BD59-A6C34878D82A}">
                    <a16:rowId xmlns:a16="http://schemas.microsoft.com/office/drawing/2014/main" val="1360947787"/>
                  </a:ext>
                </a:extLst>
              </a:tr>
              <a:tr h="874248">
                <a:tc>
                  <a:txBody>
                    <a:bodyPr/>
                    <a:lstStyle/>
                    <a:p>
                      <a:pPr marL="0" marR="0" algn="ctr">
                        <a:lnSpc>
                          <a:spcPct val="107000"/>
                        </a:lnSpc>
                        <a:spcBef>
                          <a:spcPts val="0"/>
                        </a:spcBef>
                        <a:spcAft>
                          <a:spcPts val="0"/>
                        </a:spcAft>
                      </a:pPr>
                      <a:r>
                        <a:rPr lang="en-US" sz="1700">
                          <a:solidFill>
                            <a:schemeClr val="accent4">
                              <a:lumMod val="75000"/>
                            </a:schemeClr>
                          </a:solidFill>
                          <a:effectLst/>
                          <a:latin typeface="+mn-lt"/>
                          <a:ea typeface="Calibri" panose="020F0502020204030204" pitchFamily="34" charset="0"/>
                          <a:cs typeface="Times New Roman" panose="02020603050405020304" pitchFamily="18" charset="0"/>
                        </a:rPr>
                        <a:t>Influence Behavior</a:t>
                      </a:r>
                    </a:p>
                  </a:txBody>
                  <a:tcPr marL="68580" marR="68580" marT="0" marB="0" anchor="ctr">
                    <a:solidFill>
                      <a:schemeClr val="tx1">
                        <a:lumMod val="75000"/>
                        <a:lumOff val="25000"/>
                      </a:schemeClr>
                    </a:solidFill>
                  </a:tcPr>
                </a:tc>
                <a:tc>
                  <a:txBody>
                    <a:bodyPr/>
                    <a:lstStyle/>
                    <a:p>
                      <a:pPr marL="0" marR="0">
                        <a:lnSpc>
                          <a:spcPct val="107000"/>
                        </a:lnSpc>
                        <a:spcBef>
                          <a:spcPts val="0"/>
                        </a:spcBef>
                        <a:spcAft>
                          <a:spcPts val="0"/>
                        </a:spcAft>
                      </a:pPr>
                      <a:r>
                        <a:rPr lang="en-US" sz="1700" dirty="0">
                          <a:solidFill>
                            <a:schemeClr val="accent4">
                              <a:lumMod val="75000"/>
                            </a:schemeClr>
                          </a:solidFill>
                          <a:effectLst/>
                          <a:latin typeface="+mn-lt"/>
                          <a:ea typeface="Calibri" panose="020F0502020204030204" pitchFamily="34" charset="0"/>
                          <a:cs typeface="Times New Roman" panose="02020603050405020304" pitchFamily="18" charset="0"/>
                        </a:rPr>
                        <a:t>When an individual looks for signs that they impacted another person’s thinking, feeling, and behavior (Henry, 2020, p.104).</a:t>
                      </a:r>
                    </a:p>
                  </a:txBody>
                  <a:tcPr marL="68580" marR="68580" marT="0" marB="0" anchor="ctr">
                    <a:solidFill>
                      <a:schemeClr val="tx1">
                        <a:lumMod val="75000"/>
                        <a:lumOff val="25000"/>
                      </a:schemeClr>
                    </a:solidFill>
                  </a:tcPr>
                </a:tc>
                <a:extLst>
                  <a:ext uri="{0D108BD9-81ED-4DB2-BD59-A6C34878D82A}">
                    <a16:rowId xmlns:a16="http://schemas.microsoft.com/office/drawing/2014/main" val="326309704"/>
                  </a:ext>
                </a:extLst>
              </a:tr>
            </a:tbl>
          </a:graphicData>
        </a:graphic>
      </p:graphicFrame>
      <p:sp>
        <p:nvSpPr>
          <p:cNvPr id="16" name="TextBox 15">
            <a:extLst>
              <a:ext uri="{FF2B5EF4-FFF2-40B4-BE49-F238E27FC236}">
                <a16:creationId xmlns:a16="http://schemas.microsoft.com/office/drawing/2014/main" id="{70B9548B-3BFA-CDF3-9A1B-B420FFA99CD7}"/>
              </a:ext>
            </a:extLst>
          </p:cNvPr>
          <p:cNvSpPr txBox="1"/>
          <p:nvPr/>
        </p:nvSpPr>
        <p:spPr>
          <a:xfrm>
            <a:off x="11506200" y="10820400"/>
            <a:ext cx="10030320" cy="697370"/>
          </a:xfrm>
          <a:prstGeom prst="rect">
            <a:avLst/>
          </a:prstGeom>
          <a:noFill/>
        </p:spPr>
        <p:txBody>
          <a:bodyPr wrap="square">
            <a:spAutoFit/>
          </a:bodyPr>
          <a:lstStyle/>
          <a:p>
            <a:pPr>
              <a:lnSpc>
                <a:spcPct val="107000"/>
              </a:lnSpc>
              <a:spcAft>
                <a:spcPts val="800"/>
              </a:spcAft>
            </a:pPr>
            <a:r>
              <a:rPr lang="en-US" sz="2000" b="1" dirty="0">
                <a:solidFill>
                  <a:schemeClr val="tx1"/>
                </a:solidFill>
                <a:ea typeface="Times New Roman" panose="02020603050405020304" pitchFamily="18" charset="0"/>
                <a:cs typeface="Calibri" panose="020F0502020204030204" pitchFamily="34" charset="0"/>
              </a:rPr>
              <a:t>The Visionary Family:</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541B90AD-3A6D-4913-3E19-CE8E08D005E7}"/>
              </a:ext>
            </a:extLst>
          </p:cNvPr>
          <p:cNvSpPr txBox="1"/>
          <p:nvPr/>
        </p:nvSpPr>
        <p:spPr>
          <a:xfrm>
            <a:off x="11506200" y="15457030"/>
            <a:ext cx="10071954" cy="697370"/>
          </a:xfrm>
          <a:prstGeom prst="rect">
            <a:avLst/>
          </a:prstGeom>
          <a:noFill/>
        </p:spPr>
        <p:txBody>
          <a:bodyPr wrap="square">
            <a:spAutoFit/>
          </a:bodyPr>
          <a:lstStyle/>
          <a:p>
            <a:pPr>
              <a:lnSpc>
                <a:spcPct val="107000"/>
              </a:lnSpc>
              <a:spcAft>
                <a:spcPts val="800"/>
              </a:spcAft>
            </a:pPr>
            <a:r>
              <a:rPr lang="en-US" sz="2000" b="1" dirty="0">
                <a:solidFill>
                  <a:schemeClr val="tx1"/>
                </a:solidFill>
                <a:ea typeface="Times New Roman" panose="02020603050405020304" pitchFamily="18" charset="0"/>
                <a:cs typeface="Calibri" panose="020F0502020204030204" pitchFamily="34" charset="0"/>
              </a:rPr>
              <a:t>The Team Player Family:</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A65C733B-8A55-2D2E-55FE-F8A9F96A91DE}"/>
              </a:ext>
            </a:extLst>
          </p:cNvPr>
          <p:cNvSpPr txBox="1"/>
          <p:nvPr/>
        </p:nvSpPr>
        <p:spPr>
          <a:xfrm>
            <a:off x="11125085" y="18711654"/>
            <a:ext cx="10744200" cy="2319546"/>
          </a:xfrm>
          <a:prstGeom prst="rect">
            <a:avLst/>
          </a:prstGeom>
          <a:noFill/>
        </p:spPr>
        <p:txBody>
          <a:bodyPr wrap="square">
            <a:spAutoFit/>
          </a:bodyPr>
          <a:lstStyle/>
          <a:p>
            <a:pPr>
              <a:lnSpc>
                <a:spcPct val="107000"/>
              </a:lnSpc>
              <a:spcAft>
                <a:spcPts val="800"/>
              </a:spcAft>
            </a:pPr>
            <a:r>
              <a:rPr lang="en-US" sz="1700" dirty="0">
                <a:effectLst/>
                <a:ea typeface="Calibri" panose="020F0502020204030204" pitchFamily="34" charset="0"/>
                <a:cs typeface="Times New Roman" panose="02020603050405020304" pitchFamily="18" charset="0"/>
              </a:rPr>
              <a:t>Dungy’s motivations mostly fall </a:t>
            </a:r>
            <a:r>
              <a:rPr lang="en-US" sz="1700" dirty="0">
                <a:ea typeface="Calibri" panose="020F0502020204030204" pitchFamily="34" charset="0"/>
                <a:cs typeface="Times New Roman" panose="02020603050405020304" pitchFamily="18" charset="0"/>
              </a:rPr>
              <a:t>in </a:t>
            </a:r>
            <a:r>
              <a:rPr lang="en-US" sz="1700" dirty="0">
                <a:effectLst/>
                <a:ea typeface="Calibri" panose="020F0502020204030204" pitchFamily="34" charset="0"/>
                <a:cs typeface="Times New Roman" panose="02020603050405020304" pitchFamily="18" charset="0"/>
              </a:rPr>
              <a:t>the Team Player Family. He describes selflessness as, “Putting individual needs aside for the good of the team” (Dungy, 2019, p.207). Dungy (2019) asserts that truly great teams apply four (4) highly effective principles: selflessness, ownership, unity, and larger purpose–the “SOUL” of a team (p.205). When people are selfless, they become part of something bigger and more successful than themselves. Team players are relentlessly looking to improve yet allowing to set aside their individual goals for the good of the team (Dungy, 2019, p.209). Dungy’s actions are consistent with Henry’s (2020) literature in that the Collaborate motivational theme can be characterized by the enjoyment of working with </a:t>
            </a:r>
            <a:r>
              <a:rPr lang="en-US" sz="1700" dirty="0">
                <a:ea typeface="Calibri" panose="020F0502020204030204" pitchFamily="34" charset="0"/>
                <a:cs typeface="Times New Roman" panose="02020603050405020304" pitchFamily="18" charset="0"/>
              </a:rPr>
              <a:t>people towards a common</a:t>
            </a:r>
            <a:r>
              <a:rPr lang="en-US" sz="1700" dirty="0">
                <a:effectLst/>
                <a:ea typeface="Calibri" panose="020F0502020204030204" pitchFamily="34" charset="0"/>
                <a:cs typeface="Times New Roman" panose="02020603050405020304" pitchFamily="18" charset="0"/>
              </a:rPr>
              <a:t> goal (p.84). Dungy shows behaviors of the Serve motivational theme as he is passionate about meeting the needs of the team as well as advancing the cause of the team (p.97).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38E16691-1D30-7A05-542A-CEFD81BA079C}"/>
              </a:ext>
            </a:extLst>
          </p:cNvPr>
          <p:cNvSpPr txBox="1"/>
          <p:nvPr/>
        </p:nvSpPr>
        <p:spPr>
          <a:xfrm>
            <a:off x="11207129" y="13072854"/>
            <a:ext cx="10662155" cy="2319546"/>
          </a:xfrm>
          <a:prstGeom prst="rect">
            <a:avLst/>
          </a:prstGeom>
          <a:noFill/>
        </p:spPr>
        <p:txBody>
          <a:bodyPr wrap="square">
            <a:spAutoFit/>
          </a:bodyPr>
          <a:lstStyle/>
          <a:p>
            <a:pPr>
              <a:lnSpc>
                <a:spcPct val="107000"/>
              </a:lnSpc>
              <a:spcAft>
                <a:spcPts val="800"/>
              </a:spcAft>
            </a:pPr>
            <a:r>
              <a:rPr lang="en-US" sz="1700" dirty="0">
                <a:solidFill>
                  <a:schemeClr val="tx1"/>
                </a:solidFill>
                <a:ea typeface="Times New Roman" panose="02020603050405020304" pitchFamily="18" charset="0"/>
                <a:cs typeface="Calibri" panose="020F0502020204030204" pitchFamily="34" charset="0"/>
              </a:rPr>
              <a:t>Dungy’s motivations include achieving potential and making impacts. Those who follow professional football know that Michael Vick was a star quarterback in the NFL. Dungy (2010a) tells a story of mentoring Vick. He ended up serving prison time resultant from involvement in the heinous crime of dog fighting. Dungy mentored Vick to help rehabilitate Vick’s personal life and career (pp.7-9). Dungy saw the potential in Vick and realized Vick was still capable of doing good personally and professionally when nobody else did. People criticized not only Vick but Dungy as well for working with him. Dungy focused on Vick’s potential, sought to make a positive impact, and had a vision for Vick. Vick ended up returning to the NFL and reclaiming part of the life that he had lost. Dungy said in mentoring Vick, “My primary goal was to build into his life so that he, in turn, can have a positive impact on other young men” (Dungy, 2010a, p.10).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7" name="Picture 36" descr="Text, letter&#10;&#10;Description automatically generated">
            <a:extLst>
              <a:ext uri="{FF2B5EF4-FFF2-40B4-BE49-F238E27FC236}">
                <a16:creationId xmlns:a16="http://schemas.microsoft.com/office/drawing/2014/main" id="{8AC00FFF-26F7-3E52-19F9-7647A6406459}"/>
              </a:ext>
            </a:extLst>
          </p:cNvPr>
          <p:cNvPicPr>
            <a:picLocks noChangeAspect="1"/>
          </p:cNvPicPr>
          <p:nvPr/>
        </p:nvPicPr>
        <p:blipFill rotWithShape="1">
          <a:blip r:embed="rId6"/>
          <a:srcRect l="17345" t="24844" r="42979" b="19301"/>
          <a:stretch/>
        </p:blipFill>
        <p:spPr>
          <a:xfrm rot="5400000">
            <a:off x="28520445" y="5517545"/>
            <a:ext cx="3505087" cy="3700776"/>
          </a:xfrm>
          <a:prstGeom prst="rect">
            <a:avLst/>
          </a:prstGeom>
        </p:spPr>
      </p:pic>
      <p:sp>
        <p:nvSpPr>
          <p:cNvPr id="38" name="TextBox 37">
            <a:extLst>
              <a:ext uri="{FF2B5EF4-FFF2-40B4-BE49-F238E27FC236}">
                <a16:creationId xmlns:a16="http://schemas.microsoft.com/office/drawing/2014/main" id="{0D876CBE-6A46-688C-58BF-D6DCC27D1992}"/>
              </a:ext>
            </a:extLst>
          </p:cNvPr>
          <p:cNvSpPr txBox="1"/>
          <p:nvPr/>
        </p:nvSpPr>
        <p:spPr>
          <a:xfrm>
            <a:off x="22264731" y="9144000"/>
            <a:ext cx="9876623" cy="3619709"/>
          </a:xfrm>
          <a:prstGeom prst="rect">
            <a:avLst/>
          </a:prstGeom>
          <a:noFill/>
        </p:spPr>
        <p:txBody>
          <a:bodyPr wrap="square">
            <a:spAutoFit/>
          </a:bodyPr>
          <a:lstStyle/>
          <a:p>
            <a:pPr>
              <a:lnSpc>
                <a:spcPct val="107000"/>
              </a:lnSpc>
              <a:spcAft>
                <a:spcPts val="800"/>
              </a:spcAft>
            </a:pPr>
            <a:r>
              <a:rPr lang="en-US" sz="1700" dirty="0">
                <a:solidFill>
                  <a:schemeClr val="tx1"/>
                </a:solidFill>
                <a:ea typeface="Times New Roman" panose="02020603050405020304" pitchFamily="18" charset="0"/>
                <a:cs typeface="Calibri" panose="020F0502020204030204" pitchFamily="34" charset="0"/>
              </a:rPr>
              <a:t>Dungy is widely considered an expert in the mentorship domain. Dungy (2010a) explains a mentor leader must have constant self-awareness to make a difference in other people’s lives (p.100). He further states, “you never know when your example might be used to build into someone’s life” (p.102). A successful leader must understand there are others watching them unwittingly. Dungy (2010a) writes from experience, “A lot of eyes will be on you, seeing things you don’t even realize you’re modeling” (p.116). As such, Dungy’s self-management abilities are impeccable. Further, Dungy learned, “leadership is all about relationships” (Dungy, 2010a, p.110). Dungy exhibits high degrees of social awareness and relationship management through coaching and mentoring. He improved his EQ to an exceptional level over 30 years coaching in the NFL, posturing him to become a successful leader.</a:t>
            </a:r>
          </a:p>
          <a:p>
            <a:pPr>
              <a:lnSpc>
                <a:spcPct val="107000"/>
              </a:lnSpc>
              <a:spcAft>
                <a:spcPts val="800"/>
              </a:spcAft>
            </a:pPr>
            <a:endParaRPr lang="en-US" sz="1600" dirty="0">
              <a:ea typeface="Times New Roman" panose="02020603050405020304" pitchFamily="18" charset="0"/>
              <a:cs typeface="Calibri" panose="020F0502020204030204" pitchFamily="34" charset="0"/>
            </a:endParaRPr>
          </a:p>
          <a:p>
            <a:pPr>
              <a:lnSpc>
                <a:spcPct val="107000"/>
              </a:lnSpc>
              <a:spcAft>
                <a:spcPts val="800"/>
              </a:spcAft>
            </a:pPr>
            <a:endParaRPr lang="en-US" sz="1600" dirty="0">
              <a:solidFill>
                <a:schemeClr val="tx1"/>
              </a:solidFill>
              <a:ea typeface="Times New Roman" panose="02020603050405020304" pitchFamily="18" charset="0"/>
              <a:cs typeface="Calibri" panose="020F0502020204030204" pitchFamily="34" charset="0"/>
            </a:endParaRP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Box 39">
            <a:extLst>
              <a:ext uri="{FF2B5EF4-FFF2-40B4-BE49-F238E27FC236}">
                <a16:creationId xmlns:a16="http://schemas.microsoft.com/office/drawing/2014/main" id="{FF1E8106-EC9C-A0BB-2345-35D87615A4F5}"/>
              </a:ext>
            </a:extLst>
          </p:cNvPr>
          <p:cNvSpPr txBox="1"/>
          <p:nvPr/>
        </p:nvSpPr>
        <p:spPr>
          <a:xfrm>
            <a:off x="761999" y="15468600"/>
            <a:ext cx="4063139" cy="9126088"/>
          </a:xfrm>
          <a:prstGeom prst="rect">
            <a:avLst/>
          </a:prstGeom>
          <a:noFill/>
        </p:spPr>
        <p:txBody>
          <a:bodyPr wrap="square">
            <a:spAutoFit/>
          </a:bodyPr>
          <a:lstStyle/>
          <a:p>
            <a:pPr>
              <a:lnSpc>
                <a:spcPct val="107000"/>
              </a:lnSpc>
              <a:spcAft>
                <a:spcPts val="800"/>
              </a:spcAft>
            </a:pPr>
            <a:r>
              <a:rPr lang="en-US" sz="2000" b="1" dirty="0">
                <a:solidFill>
                  <a:schemeClr val="tx1"/>
                </a:solidFill>
                <a:effectLst/>
                <a:ea typeface="Calibri" panose="020F0502020204030204" pitchFamily="34" charset="0"/>
                <a:cs typeface="Times New Roman" panose="02020603050405020304" pitchFamily="18" charset="0"/>
              </a:rPr>
              <a:t>Behavioral Theme:</a:t>
            </a:r>
          </a:p>
          <a:p>
            <a:pPr>
              <a:lnSpc>
                <a:spcPct val="107000"/>
              </a:lnSpc>
              <a:spcAft>
                <a:spcPts val="800"/>
              </a:spcAft>
            </a:pPr>
            <a:r>
              <a:rPr lang="en-US" sz="1700" dirty="0">
                <a:cs typeface="Calibri" panose="020F0502020204030204" pitchFamily="34" charset="0"/>
              </a:rPr>
              <a:t>Examples of Dungy’s people-oriented behaviors included compassion and acceptance by allowing team members to bring their kids to the office during the summer. He encouraged others to go home when they worked too late, so they could be with their families (Dungy, 2010b). Dungy led by example and did not work too late himself which built trust among followers. Dungy (2010a) decided to go against the grain of conventional leadership by fostering close relationships with his staff and players. He felt the better he knew people, the more he was able to help them (p.208). Thus, Dungy is an employee-centered leader. He helps followers succeed by focusing on human needs and establishing close relationships. </a:t>
            </a:r>
          </a:p>
          <a:p>
            <a:pPr>
              <a:lnSpc>
                <a:spcPct val="107000"/>
              </a:lnSpc>
              <a:spcAft>
                <a:spcPts val="800"/>
              </a:spcAft>
            </a:pPr>
            <a:endParaRPr lang="en-US" sz="1600" b="1" dirty="0">
              <a:solidFill>
                <a:schemeClr val="tx1"/>
              </a:solidFill>
              <a:effectLst/>
              <a:ea typeface="Calibri" panose="020F0502020204030204" pitchFamily="34" charset="0"/>
              <a:cs typeface="Times New Roman" panose="02020603050405020304" pitchFamily="18" charset="0"/>
            </a:endParaRPr>
          </a:p>
          <a:p>
            <a:pPr>
              <a:lnSpc>
                <a:spcPct val="107000"/>
              </a:lnSpc>
              <a:spcAft>
                <a:spcPts val="800"/>
              </a:spcAft>
            </a:pPr>
            <a:endParaRPr lang="en-US" sz="1600" b="1" dirty="0">
              <a:ea typeface="Calibri" panose="020F0502020204030204" pitchFamily="34" charset="0"/>
              <a:cs typeface="Times New Roman" panose="02020603050405020304" pitchFamily="18" charset="0"/>
            </a:endParaRPr>
          </a:p>
          <a:p>
            <a:pPr>
              <a:lnSpc>
                <a:spcPct val="107000"/>
              </a:lnSpc>
              <a:spcAft>
                <a:spcPts val="800"/>
              </a:spcAft>
            </a:pPr>
            <a:endParaRPr lang="en-US" sz="1600" b="1" dirty="0">
              <a:solidFill>
                <a:schemeClr val="tx1"/>
              </a:solidFill>
              <a:effectLst/>
              <a:ea typeface="Calibri" panose="020F0502020204030204" pitchFamily="34" charset="0"/>
              <a:cs typeface="Times New Roman" panose="02020603050405020304" pitchFamily="18" charset="0"/>
            </a:endParaRPr>
          </a:p>
          <a:p>
            <a:pPr>
              <a:lnSpc>
                <a:spcPct val="107000"/>
              </a:lnSpc>
              <a:spcAft>
                <a:spcPts val="800"/>
              </a:spcAft>
            </a:pPr>
            <a:endParaRPr lang="en-US" sz="1600" b="1" dirty="0">
              <a:ea typeface="Calibri" panose="020F0502020204030204" pitchFamily="34" charset="0"/>
              <a:cs typeface="Times New Roman" panose="02020603050405020304" pitchFamily="18" charset="0"/>
            </a:endParaRPr>
          </a:p>
          <a:p>
            <a:pPr>
              <a:lnSpc>
                <a:spcPct val="107000"/>
              </a:lnSpc>
              <a:spcAft>
                <a:spcPts val="800"/>
              </a:spcAft>
            </a:pPr>
            <a:endParaRPr lang="en-US" sz="1600" b="1" dirty="0">
              <a:solidFill>
                <a:schemeClr val="tx1"/>
              </a:solidFill>
              <a:effectLst/>
              <a:ea typeface="Calibri" panose="020F0502020204030204" pitchFamily="34" charset="0"/>
              <a:cs typeface="Times New Roman" panose="02020603050405020304" pitchFamily="18" charset="0"/>
            </a:endParaRPr>
          </a:p>
          <a:p>
            <a:pPr>
              <a:lnSpc>
                <a:spcPct val="107000"/>
              </a:lnSpc>
              <a:spcAft>
                <a:spcPts val="800"/>
              </a:spcAft>
            </a:pPr>
            <a:endParaRPr lang="en-US" sz="1600" b="1" dirty="0">
              <a:ea typeface="Calibri" panose="020F0502020204030204" pitchFamily="34" charset="0"/>
              <a:cs typeface="Times New Roman" panose="02020603050405020304" pitchFamily="18" charset="0"/>
            </a:endParaRPr>
          </a:p>
          <a:p>
            <a:pPr>
              <a:lnSpc>
                <a:spcPct val="107000"/>
              </a:lnSpc>
              <a:spcAft>
                <a:spcPts val="800"/>
              </a:spcAft>
            </a:pPr>
            <a:endParaRPr lang="en-US" sz="1600" b="1" dirty="0">
              <a:solidFill>
                <a:schemeClr val="tx1"/>
              </a:solidFill>
              <a:effectLst/>
              <a:ea typeface="Calibri" panose="020F0502020204030204" pitchFamily="34" charset="0"/>
              <a:cs typeface="Times New Roman" panose="02020603050405020304" pitchFamily="18" charset="0"/>
            </a:endParaRPr>
          </a:p>
          <a:p>
            <a:pPr>
              <a:lnSpc>
                <a:spcPct val="107000"/>
              </a:lnSpc>
              <a:spcAft>
                <a:spcPts val="800"/>
              </a:spcAft>
            </a:pPr>
            <a:endParaRPr lang="en-US" sz="1600" b="1" dirty="0">
              <a:ea typeface="Calibri" panose="020F0502020204030204" pitchFamily="34" charset="0"/>
              <a:cs typeface="Times New Roman" panose="02020603050405020304" pitchFamily="18" charset="0"/>
            </a:endParaRPr>
          </a:p>
          <a:p>
            <a:pPr>
              <a:lnSpc>
                <a:spcPct val="107000"/>
              </a:lnSpc>
              <a:spcAft>
                <a:spcPts val="800"/>
              </a:spcAft>
            </a:pPr>
            <a:endParaRPr lang="en-US" sz="1600" dirty="0">
              <a:solidFill>
                <a:schemeClr val="tx1"/>
              </a:solidFill>
              <a:effectLst/>
              <a:ea typeface="Calibri" panose="020F0502020204030204" pitchFamily="34" charset="0"/>
              <a:cs typeface="Times New Roman" panose="02020603050405020304" pitchFamily="18" charset="0"/>
            </a:endParaRPr>
          </a:p>
        </p:txBody>
      </p:sp>
      <p:sp>
        <p:nvSpPr>
          <p:cNvPr id="41" name="TextBox 40">
            <a:extLst>
              <a:ext uri="{FF2B5EF4-FFF2-40B4-BE49-F238E27FC236}">
                <a16:creationId xmlns:a16="http://schemas.microsoft.com/office/drawing/2014/main" id="{9AB796FB-7005-4862-317F-19002EE86114}"/>
              </a:ext>
            </a:extLst>
          </p:cNvPr>
          <p:cNvSpPr txBox="1"/>
          <p:nvPr/>
        </p:nvSpPr>
        <p:spPr>
          <a:xfrm>
            <a:off x="777045" y="10808851"/>
            <a:ext cx="4010729" cy="4431149"/>
          </a:xfrm>
          <a:prstGeom prst="rect">
            <a:avLst/>
          </a:prstGeom>
          <a:noFill/>
        </p:spPr>
        <p:txBody>
          <a:bodyPr wrap="square">
            <a:spAutoFit/>
          </a:bodyPr>
          <a:lstStyle/>
          <a:p>
            <a:pPr>
              <a:lnSpc>
                <a:spcPct val="107000"/>
              </a:lnSpc>
              <a:spcAft>
                <a:spcPts val="800"/>
              </a:spcAft>
            </a:pPr>
            <a:r>
              <a:rPr lang="en-US" sz="2000" b="1" dirty="0">
                <a:solidFill>
                  <a:schemeClr val="tx1"/>
                </a:solidFill>
                <a:effectLst/>
                <a:ea typeface="Calibri" panose="020F0502020204030204" pitchFamily="34" charset="0"/>
                <a:cs typeface="Times New Roman" panose="02020603050405020304" pitchFamily="18" charset="0"/>
              </a:rPr>
              <a:t>Characteristics:</a:t>
            </a:r>
            <a:endParaRPr lang="en-US" sz="2000" dirty="0">
              <a:solidFill>
                <a:schemeClr val="tx1"/>
              </a:solidFill>
              <a:effectLst/>
              <a:ea typeface="Calibri" panose="020F0502020204030204" pitchFamily="34" charset="0"/>
              <a:cs typeface="Times New Roman" panose="02020603050405020304" pitchFamily="18" charset="0"/>
            </a:endParaRPr>
          </a:p>
          <a:p>
            <a:pPr>
              <a:lnSpc>
                <a:spcPct val="107000"/>
              </a:lnSpc>
              <a:spcAft>
                <a:spcPts val="800"/>
              </a:spcAft>
            </a:pPr>
            <a:r>
              <a:rPr lang="en-US" sz="1700" dirty="0">
                <a:solidFill>
                  <a:schemeClr val="tx1"/>
                </a:solidFill>
                <a:ea typeface="Times New Roman" panose="02020603050405020304" pitchFamily="18" charset="0"/>
                <a:cs typeface="Calibri" panose="020F0502020204030204" pitchFamily="34" charset="0"/>
              </a:rPr>
              <a:t>The yellow stars in adjacent figure signify traits exhibited by Dungy which are also keys to effective leadership. He is widely known to use Christian faith as a foundation for solid morals and ethics. According to Daft (2017), ethics plays a huge factor in leadership effectiveness. An aspect of effective leadership includes honesty and integrity. This aspect forms the foundation for trust between leaders and followers (pp.38-39). A leadership trait Dungy exhibits is integrity. He handles problems quietly by respecting the privacy of others (Robinson, 2010).</a:t>
            </a:r>
            <a:endParaRPr lang="en-US" sz="1700" dirty="0">
              <a:effectLst/>
              <a:ea typeface="Calibri" panose="020F0502020204030204" pitchFamily="34" charset="0"/>
              <a:cs typeface="Times New Roman" panose="02020603050405020304" pitchFamily="18" charset="0"/>
            </a:endParaRPr>
          </a:p>
        </p:txBody>
      </p:sp>
      <p:sp>
        <p:nvSpPr>
          <p:cNvPr id="42" name="TextBox 41">
            <a:extLst>
              <a:ext uri="{FF2B5EF4-FFF2-40B4-BE49-F238E27FC236}">
                <a16:creationId xmlns:a16="http://schemas.microsoft.com/office/drawing/2014/main" id="{BB49F611-8FB5-AE34-B575-3DC74C76132D}"/>
              </a:ext>
            </a:extLst>
          </p:cNvPr>
          <p:cNvSpPr txBox="1"/>
          <p:nvPr/>
        </p:nvSpPr>
        <p:spPr>
          <a:xfrm>
            <a:off x="22215034" y="5562600"/>
            <a:ext cx="6164389" cy="3719288"/>
          </a:xfrm>
          <a:prstGeom prst="rect">
            <a:avLst/>
          </a:prstGeom>
          <a:noFill/>
        </p:spPr>
        <p:txBody>
          <a:bodyPr wrap="square">
            <a:spAutoFit/>
          </a:bodyPr>
          <a:lstStyle/>
          <a:p>
            <a:pPr>
              <a:lnSpc>
                <a:spcPct val="107000"/>
              </a:lnSpc>
              <a:spcAft>
                <a:spcPts val="800"/>
              </a:spcAft>
            </a:pPr>
            <a:r>
              <a:rPr lang="en-US" sz="1700" dirty="0">
                <a:cs typeface="Calibri" panose="020F0502020204030204" pitchFamily="34" charset="0"/>
              </a:rPr>
              <a:t>Emotional intelligence (EQ) is the ability to recognize and understand emotions in oneself and others. It includes abilities to leverage this awareness for managing behaviors and relationships. EQ is a measure of intangibles or soft skills. It affects how oneself manages behavior, navigates social interactions, and makes personal decisions that yield positive results (Bradberry &amp; Greaves, 2009,  p.17). EQ is distinct from the intelligence quotient (IQ). IQ measures a person’s cognitive ability by a ratio of mental age and chronological age multiplied by 100. A person with an IQ score of 100 is considered to have average cognitive ability (</a:t>
            </a:r>
            <a:r>
              <a:rPr lang="en-US" sz="1700" i="1" dirty="0">
                <a:cs typeface="Calibri" panose="020F0502020204030204" pitchFamily="34" charset="0"/>
              </a:rPr>
              <a:t>What Is IQ?</a:t>
            </a:r>
            <a:r>
              <a:rPr lang="en-US" sz="1700" dirty="0">
                <a:cs typeface="Calibri" panose="020F0502020204030204" pitchFamily="34" charset="0"/>
              </a:rPr>
              <a:t>, n.d.). However, a high IQ score does not necessarily mean a person is or will be a successful leader. EQ is a more significant indicator of leadership success.</a:t>
            </a:r>
          </a:p>
        </p:txBody>
      </p:sp>
      <p:sp>
        <p:nvSpPr>
          <p:cNvPr id="44" name="TextBox 43">
            <a:extLst>
              <a:ext uri="{FF2B5EF4-FFF2-40B4-BE49-F238E27FC236}">
                <a16:creationId xmlns:a16="http://schemas.microsoft.com/office/drawing/2014/main" id="{8BCC5DA7-97B4-11B6-1D27-791FE73C14B1}"/>
              </a:ext>
            </a:extLst>
          </p:cNvPr>
          <p:cNvSpPr txBox="1"/>
          <p:nvPr/>
        </p:nvSpPr>
        <p:spPr>
          <a:xfrm>
            <a:off x="22225713" y="13448323"/>
            <a:ext cx="9897663" cy="4368312"/>
          </a:xfrm>
          <a:prstGeom prst="rect">
            <a:avLst/>
          </a:prstGeom>
          <a:noFill/>
        </p:spPr>
        <p:txBody>
          <a:bodyPr wrap="square">
            <a:spAutoFit/>
          </a:bodyPr>
          <a:lstStyle/>
          <a:p>
            <a:pPr>
              <a:lnSpc>
                <a:spcPct val="107000"/>
              </a:lnSpc>
              <a:spcAft>
                <a:spcPts val="800"/>
              </a:spcAft>
            </a:pPr>
            <a:r>
              <a:rPr lang="en-US" sz="1700" dirty="0">
                <a:effectLst/>
                <a:ea typeface="Calibri" panose="020F0502020204030204" pitchFamily="34" charset="0"/>
                <a:cs typeface="Times New Roman" panose="02020603050405020304" pitchFamily="18" charset="0"/>
              </a:rPr>
              <a:t>Dungy was appealing to study as his leadership style has been widely known to be different from what one often thinks of as a traditional style of leadership. He was known for his quiet, calm style of leadership. However, in the NFL, coaches are often thought as leaders who communicate by yelling and using profanity to motivate players. In a speech by Dungy, he described that he did not need to yell and cuss at the players on his team to get his point across or help someone. Dungy stayed true to his own style of leadership and never felt like he must fit into a mold of how society often thinks a leader behaves. </a:t>
            </a:r>
          </a:p>
          <a:p>
            <a:pPr>
              <a:lnSpc>
                <a:spcPct val="107000"/>
              </a:lnSpc>
              <a:spcAft>
                <a:spcPts val="800"/>
              </a:spcAft>
            </a:pPr>
            <a:r>
              <a:rPr lang="en-US" sz="1700" dirty="0">
                <a:effectLst/>
                <a:ea typeface="Calibri" panose="020F0502020204030204" pitchFamily="34" charset="0"/>
                <a:cs typeface="Times New Roman" panose="02020603050405020304" pitchFamily="18" charset="0"/>
              </a:rPr>
              <a:t>Dungy continues to this day, drawing from his Christian faith to lead and volunteer in programs such as All-Pro Dad. Arguably one (1) of the most important and challenging leadership roles a man can have is fatherhood. All-Pro Dad is a nonprofit organization whose mission is to help fathers effectively love and lead their families. Dungy uses the platform to communicate and teach others leadership skills.</a:t>
            </a:r>
            <a:endParaRPr lang="en-US" sz="1600" dirty="0">
              <a:ea typeface="Times New Roman" panose="02020603050405020304" pitchFamily="18" charset="0"/>
              <a:cs typeface="Calibri" panose="020F0502020204030204" pitchFamily="34" charset="0"/>
            </a:endParaRPr>
          </a:p>
          <a:p>
            <a:pPr>
              <a:lnSpc>
                <a:spcPct val="107000"/>
              </a:lnSpc>
              <a:spcAft>
                <a:spcPts val="800"/>
              </a:spcAft>
            </a:pPr>
            <a:endParaRPr lang="en-US" sz="1600" dirty="0">
              <a:solidFill>
                <a:schemeClr val="tx1"/>
              </a:solidFill>
              <a:ea typeface="Times New Roman" panose="02020603050405020304" pitchFamily="18" charset="0"/>
              <a:cs typeface="Calibri" panose="020F0502020204030204" pitchFamily="34" charset="0"/>
            </a:endParaRPr>
          </a:p>
          <a:p>
            <a:pPr>
              <a:lnSpc>
                <a:spcPct val="107000"/>
              </a:lnSpc>
              <a:spcAft>
                <a:spcPts val="800"/>
              </a:spcAft>
            </a:pPr>
            <a:endParaRPr lang="en-US" sz="1600" dirty="0">
              <a:ea typeface="Times New Roman" panose="02020603050405020304" pitchFamily="18" charset="0"/>
              <a:cs typeface="Calibri" panose="020F0502020204030204" pitchFamily="34" charset="0"/>
            </a:endParaRPr>
          </a:p>
          <a:p>
            <a:pPr>
              <a:lnSpc>
                <a:spcPct val="107000"/>
              </a:lnSpc>
              <a:spcAft>
                <a:spcPts val="800"/>
              </a:spcAft>
            </a:pPr>
            <a:endParaRPr lang="en-US" sz="1600" dirty="0">
              <a:solidFill>
                <a:schemeClr val="tx1"/>
              </a:solidFill>
              <a:ea typeface="Times New Roman" panose="02020603050405020304" pitchFamily="18" charset="0"/>
              <a:cs typeface="Calibri" panose="020F0502020204030204" pitchFamily="34" charset="0"/>
            </a:endParaRP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5" name="Group 44">
            <a:extLst>
              <a:ext uri="{FF2B5EF4-FFF2-40B4-BE49-F238E27FC236}">
                <a16:creationId xmlns:a16="http://schemas.microsoft.com/office/drawing/2014/main" id="{E2BAC903-F511-C274-840E-A15864A9C4AA}"/>
              </a:ext>
            </a:extLst>
          </p:cNvPr>
          <p:cNvGrpSpPr/>
          <p:nvPr/>
        </p:nvGrpSpPr>
        <p:grpSpPr>
          <a:xfrm>
            <a:off x="4825255" y="15697200"/>
            <a:ext cx="5690345" cy="5250284"/>
            <a:chOff x="6629400" y="1729740"/>
            <a:chExt cx="4110990" cy="4046220"/>
          </a:xfrm>
        </p:grpSpPr>
        <p:pic>
          <p:nvPicPr>
            <p:cNvPr id="47" name="Picture 46" descr="A screenshot of a computer&#10;&#10;Description automatically generated with medium confidence">
              <a:extLst>
                <a:ext uri="{FF2B5EF4-FFF2-40B4-BE49-F238E27FC236}">
                  <a16:creationId xmlns:a16="http://schemas.microsoft.com/office/drawing/2014/main" id="{F791F3B3-66CE-5241-53B5-3175D73411DC}"/>
                </a:ext>
              </a:extLst>
            </p:cNvPr>
            <p:cNvPicPr>
              <a:picLocks noChangeAspect="1"/>
            </p:cNvPicPr>
            <p:nvPr/>
          </p:nvPicPr>
          <p:blipFill rotWithShape="1">
            <a:blip r:embed="rId7">
              <a:extLst>
                <a:ext uri="{28A0092B-C50C-407E-A947-70E740481C1C}">
                  <a14:useLocalDpi xmlns:a14="http://schemas.microsoft.com/office/drawing/2010/main" val="0"/>
                </a:ext>
              </a:extLst>
            </a:blip>
            <a:srcRect l="13000" t="17332" r="7067" b="23667"/>
            <a:stretch/>
          </p:blipFill>
          <p:spPr>
            <a:xfrm>
              <a:off x="6629400" y="1729740"/>
              <a:ext cx="4110990" cy="4046220"/>
            </a:xfrm>
            <a:prstGeom prst="rect">
              <a:avLst/>
            </a:prstGeom>
          </p:spPr>
        </p:pic>
        <p:sp>
          <p:nvSpPr>
            <p:cNvPr id="48" name="Star: 5 Points 47">
              <a:extLst>
                <a:ext uri="{FF2B5EF4-FFF2-40B4-BE49-F238E27FC236}">
                  <a16:creationId xmlns:a16="http://schemas.microsoft.com/office/drawing/2014/main" id="{E32609C8-B961-9B8A-9B88-6C06250A908F}"/>
                </a:ext>
              </a:extLst>
            </p:cNvPr>
            <p:cNvSpPr/>
            <p:nvPr/>
          </p:nvSpPr>
          <p:spPr>
            <a:xfrm>
              <a:off x="6870190" y="1854656"/>
              <a:ext cx="277369" cy="268043"/>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5B17F7A3-7EB1-299C-693F-E7FB3AB5778A}"/>
              </a:ext>
            </a:extLst>
          </p:cNvPr>
          <p:cNvGrpSpPr/>
          <p:nvPr/>
        </p:nvGrpSpPr>
        <p:grpSpPr>
          <a:xfrm>
            <a:off x="4800600" y="10848629"/>
            <a:ext cx="5832711" cy="4696172"/>
            <a:chOff x="445010" y="1443279"/>
            <a:chExt cx="4273294" cy="3786907"/>
          </a:xfrm>
        </p:grpSpPr>
        <p:grpSp>
          <p:nvGrpSpPr>
            <p:cNvPr id="50" name="Group 49">
              <a:extLst>
                <a:ext uri="{FF2B5EF4-FFF2-40B4-BE49-F238E27FC236}">
                  <a16:creationId xmlns:a16="http://schemas.microsoft.com/office/drawing/2014/main" id="{AA0BBB90-A83D-072D-B003-E0812D0FEE8E}"/>
                </a:ext>
              </a:extLst>
            </p:cNvPr>
            <p:cNvGrpSpPr/>
            <p:nvPr/>
          </p:nvGrpSpPr>
          <p:grpSpPr>
            <a:xfrm>
              <a:off x="445010" y="1443279"/>
              <a:ext cx="4273294" cy="3786907"/>
              <a:chOff x="445010" y="1443279"/>
              <a:chExt cx="4273294" cy="3786907"/>
            </a:xfrm>
          </p:grpSpPr>
          <p:pic>
            <p:nvPicPr>
              <p:cNvPr id="60" name="Picture 59" descr="Text&#10;&#10;Description automatically generated with medium confidence">
                <a:extLst>
                  <a:ext uri="{FF2B5EF4-FFF2-40B4-BE49-F238E27FC236}">
                    <a16:creationId xmlns:a16="http://schemas.microsoft.com/office/drawing/2014/main" id="{949AA034-9D54-EC29-2B48-B0580FFEF09B}"/>
                  </a:ext>
                </a:extLst>
              </p:cNvPr>
              <p:cNvPicPr>
                <a:picLocks noChangeAspect="1"/>
              </p:cNvPicPr>
              <p:nvPr/>
            </p:nvPicPr>
            <p:blipFill rotWithShape="1">
              <a:blip r:embed="rId8">
                <a:extLst>
                  <a:ext uri="{28A0092B-C50C-407E-A947-70E740481C1C}">
                    <a14:useLocalDpi xmlns:a14="http://schemas.microsoft.com/office/drawing/2010/main" val="0"/>
                  </a:ext>
                </a:extLst>
              </a:blip>
              <a:srcRect l="19529" t="28380" r="31313" b="3670"/>
              <a:stretch/>
            </p:blipFill>
            <p:spPr>
              <a:xfrm rot="5400000">
                <a:off x="514467" y="1373822"/>
                <a:ext cx="3786907" cy="3925822"/>
              </a:xfrm>
              <a:prstGeom prst="rect">
                <a:avLst/>
              </a:prstGeom>
            </p:spPr>
          </p:pic>
          <p:pic>
            <p:nvPicPr>
              <p:cNvPr id="61" name="Picture 60" descr="Text&#10;&#10;Description automatically generated with medium confidence">
                <a:extLst>
                  <a:ext uri="{FF2B5EF4-FFF2-40B4-BE49-F238E27FC236}">
                    <a16:creationId xmlns:a16="http://schemas.microsoft.com/office/drawing/2014/main" id="{6285A5CD-5F79-2854-8E2E-E6A1708A0089}"/>
                  </a:ext>
                </a:extLst>
              </p:cNvPr>
              <p:cNvPicPr>
                <a:picLocks noChangeAspect="1"/>
              </p:cNvPicPr>
              <p:nvPr/>
            </p:nvPicPr>
            <p:blipFill rotWithShape="1">
              <a:blip r:embed="rId8">
                <a:extLst>
                  <a:ext uri="{28A0092B-C50C-407E-A947-70E740481C1C}">
                    <a14:useLocalDpi xmlns:a14="http://schemas.microsoft.com/office/drawing/2010/main" val="0"/>
                  </a:ext>
                </a:extLst>
              </a:blip>
              <a:srcRect l="19529" t="4034" r="31313" b="58826"/>
              <a:stretch/>
            </p:blipFill>
            <p:spPr>
              <a:xfrm rot="5400000">
                <a:off x="1751954" y="2263837"/>
                <a:ext cx="3786907" cy="2145792"/>
              </a:xfrm>
              <a:prstGeom prst="rect">
                <a:avLst/>
              </a:prstGeom>
            </p:spPr>
          </p:pic>
        </p:grpSp>
        <p:sp>
          <p:nvSpPr>
            <p:cNvPr id="51" name="Star: 5 Points 50">
              <a:extLst>
                <a:ext uri="{FF2B5EF4-FFF2-40B4-BE49-F238E27FC236}">
                  <a16:creationId xmlns:a16="http://schemas.microsoft.com/office/drawing/2014/main" id="{919FF17A-B362-D039-FEBF-4B1672B5FC30}"/>
                </a:ext>
              </a:extLst>
            </p:cNvPr>
            <p:cNvSpPr/>
            <p:nvPr/>
          </p:nvSpPr>
          <p:spPr>
            <a:xfrm>
              <a:off x="1088135" y="2072821"/>
              <a:ext cx="277369" cy="268043"/>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Star: 5 Points 51">
              <a:extLst>
                <a:ext uri="{FF2B5EF4-FFF2-40B4-BE49-F238E27FC236}">
                  <a16:creationId xmlns:a16="http://schemas.microsoft.com/office/drawing/2014/main" id="{471D600D-254B-E538-0D46-5889F7A04D2F}"/>
                </a:ext>
              </a:extLst>
            </p:cNvPr>
            <p:cNvSpPr/>
            <p:nvPr/>
          </p:nvSpPr>
          <p:spPr>
            <a:xfrm>
              <a:off x="1232915" y="2958214"/>
              <a:ext cx="277369" cy="268043"/>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Star: 5 Points 52">
              <a:extLst>
                <a:ext uri="{FF2B5EF4-FFF2-40B4-BE49-F238E27FC236}">
                  <a16:creationId xmlns:a16="http://schemas.microsoft.com/office/drawing/2014/main" id="{4295D6CF-4713-78EB-2684-280D7A32CE2A}"/>
                </a:ext>
              </a:extLst>
            </p:cNvPr>
            <p:cNvSpPr/>
            <p:nvPr/>
          </p:nvSpPr>
          <p:spPr>
            <a:xfrm>
              <a:off x="1482851" y="4025014"/>
              <a:ext cx="277369" cy="268043"/>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Star: 5 Points 53">
              <a:extLst>
                <a:ext uri="{FF2B5EF4-FFF2-40B4-BE49-F238E27FC236}">
                  <a16:creationId xmlns:a16="http://schemas.microsoft.com/office/drawing/2014/main" id="{8919D859-9A77-1F67-4596-677ECE483108}"/>
                </a:ext>
              </a:extLst>
            </p:cNvPr>
            <p:cNvSpPr/>
            <p:nvPr/>
          </p:nvSpPr>
          <p:spPr>
            <a:xfrm>
              <a:off x="1843276" y="4244470"/>
              <a:ext cx="277369" cy="268043"/>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Star: 5 Points 54">
              <a:extLst>
                <a:ext uri="{FF2B5EF4-FFF2-40B4-BE49-F238E27FC236}">
                  <a16:creationId xmlns:a16="http://schemas.microsoft.com/office/drawing/2014/main" id="{43FD9F95-AD46-F637-C3D3-1291259F2CDE}"/>
                </a:ext>
              </a:extLst>
            </p:cNvPr>
            <p:cNvSpPr/>
            <p:nvPr/>
          </p:nvSpPr>
          <p:spPr>
            <a:xfrm>
              <a:off x="1359403" y="4678940"/>
              <a:ext cx="277369" cy="268043"/>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Star: 5 Points 55">
              <a:extLst>
                <a:ext uri="{FF2B5EF4-FFF2-40B4-BE49-F238E27FC236}">
                  <a16:creationId xmlns:a16="http://schemas.microsoft.com/office/drawing/2014/main" id="{89D6584A-3BF8-A698-5230-62D9DAA8F60C}"/>
                </a:ext>
              </a:extLst>
            </p:cNvPr>
            <p:cNvSpPr/>
            <p:nvPr/>
          </p:nvSpPr>
          <p:spPr>
            <a:xfrm>
              <a:off x="3287267" y="3836038"/>
              <a:ext cx="277369" cy="268043"/>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Star: 5 Points 56">
              <a:extLst>
                <a:ext uri="{FF2B5EF4-FFF2-40B4-BE49-F238E27FC236}">
                  <a16:creationId xmlns:a16="http://schemas.microsoft.com/office/drawing/2014/main" id="{E4E8D9C4-5E2C-958F-8669-CAAEEABDF001}"/>
                </a:ext>
              </a:extLst>
            </p:cNvPr>
            <p:cNvSpPr/>
            <p:nvPr/>
          </p:nvSpPr>
          <p:spPr>
            <a:xfrm>
              <a:off x="4030979" y="3400083"/>
              <a:ext cx="277369" cy="268043"/>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Star: 5 Points 57">
              <a:extLst>
                <a:ext uri="{FF2B5EF4-FFF2-40B4-BE49-F238E27FC236}">
                  <a16:creationId xmlns:a16="http://schemas.microsoft.com/office/drawing/2014/main" id="{9D896A5F-1821-B321-B6C8-A0A075F9B261}"/>
                </a:ext>
              </a:extLst>
            </p:cNvPr>
            <p:cNvSpPr/>
            <p:nvPr/>
          </p:nvSpPr>
          <p:spPr>
            <a:xfrm>
              <a:off x="3701795" y="1854656"/>
              <a:ext cx="277369" cy="268043"/>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Star: 5 Points 58">
              <a:extLst>
                <a:ext uri="{FF2B5EF4-FFF2-40B4-BE49-F238E27FC236}">
                  <a16:creationId xmlns:a16="http://schemas.microsoft.com/office/drawing/2014/main" id="{B71EAF1D-92FC-BD5C-9315-F34B71EA5B64}"/>
                </a:ext>
              </a:extLst>
            </p:cNvPr>
            <p:cNvSpPr/>
            <p:nvPr/>
          </p:nvSpPr>
          <p:spPr>
            <a:xfrm>
              <a:off x="4440935" y="1627813"/>
              <a:ext cx="277369" cy="268043"/>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31479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6720</TotalTime>
  <Words>1707</Words>
  <Application>Microsoft Office PowerPoint</Application>
  <PresentationFormat>Custom</PresentationFormat>
  <Paragraphs>87</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Benton Sans</vt:lpstr>
      <vt:lpstr>Calibri</vt:lpstr>
      <vt:lpstr>Calibri Light</vt:lpstr>
      <vt:lpstr>Garamond</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Tyler Towne</dc:creator>
  <cp:lastModifiedBy>Frederick Bass</cp:lastModifiedBy>
  <cp:revision>12</cp:revision>
  <cp:lastPrinted>2020-02-13T23:31:38Z</cp:lastPrinted>
  <dcterms:created xsi:type="dcterms:W3CDTF">2020-02-13T23:22:33Z</dcterms:created>
  <dcterms:modified xsi:type="dcterms:W3CDTF">2023-03-05T20:55:48Z</dcterms:modified>
</cp:coreProperties>
</file>